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tmp" ContentType="image/png"/>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5"/>
  </p:notesMasterIdLst>
  <p:sldIdLst>
    <p:sldId id="258" r:id="rId2"/>
    <p:sldId id="261" r:id="rId3"/>
    <p:sldId id="343" r:id="rId4"/>
    <p:sldId id="267" r:id="rId5"/>
    <p:sldId id="263" r:id="rId6"/>
    <p:sldId id="324" r:id="rId7"/>
    <p:sldId id="339" r:id="rId8"/>
    <p:sldId id="342" r:id="rId9"/>
    <p:sldId id="341" r:id="rId10"/>
    <p:sldId id="344" r:id="rId11"/>
    <p:sldId id="323" r:id="rId12"/>
    <p:sldId id="302" r:id="rId13"/>
    <p:sldId id="268" r:id="rId14"/>
  </p:sldIdLst>
  <p:sldSz cx="12192000" cy="6858000"/>
  <p:notesSz cx="6889750" cy="10021888"/>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9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838" autoAdjust="0"/>
    <p:restoredTop sz="94660"/>
  </p:normalViewPr>
  <p:slideViewPr>
    <p:cSldViewPr snapToGrid="0">
      <p:cViewPr varScale="1">
        <p:scale>
          <a:sx n="67" d="100"/>
          <a:sy n="67" d="100"/>
        </p:scale>
        <p:origin x="580" y="4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85558" cy="502835"/>
          </a:xfrm>
          <a:prstGeom prst="rect">
            <a:avLst/>
          </a:prstGeom>
        </p:spPr>
        <p:txBody>
          <a:bodyPr vert="horz" lIns="96634" tIns="48317" rIns="96634" bIns="48317" rtlCol="0"/>
          <a:lstStyle>
            <a:lvl1pPr algn="l">
              <a:defRPr sz="1300"/>
            </a:lvl1pPr>
          </a:lstStyle>
          <a:p>
            <a:endParaRPr lang="en-GB"/>
          </a:p>
        </p:txBody>
      </p:sp>
      <p:sp>
        <p:nvSpPr>
          <p:cNvPr id="3" name="Date Placeholder 2"/>
          <p:cNvSpPr>
            <a:spLocks noGrp="1"/>
          </p:cNvSpPr>
          <p:nvPr>
            <p:ph type="dt" idx="1"/>
          </p:nvPr>
        </p:nvSpPr>
        <p:spPr>
          <a:xfrm>
            <a:off x="3902597" y="0"/>
            <a:ext cx="2985558" cy="502835"/>
          </a:xfrm>
          <a:prstGeom prst="rect">
            <a:avLst/>
          </a:prstGeom>
        </p:spPr>
        <p:txBody>
          <a:bodyPr vert="horz" lIns="96634" tIns="48317" rIns="96634" bIns="48317" rtlCol="0"/>
          <a:lstStyle>
            <a:lvl1pPr algn="r">
              <a:defRPr sz="1300"/>
            </a:lvl1pPr>
          </a:lstStyle>
          <a:p>
            <a:fld id="{A47F04B1-EDDA-4D32-9534-CCB3E4CDFA31}" type="datetimeFigureOut">
              <a:rPr lang="en-GB" smtClean="0"/>
              <a:t>13/07/2026</a:t>
            </a:fld>
            <a:endParaRPr lang="en-GB"/>
          </a:p>
        </p:txBody>
      </p:sp>
      <p:sp>
        <p:nvSpPr>
          <p:cNvPr id="4" name="Slide Image Placeholder 3"/>
          <p:cNvSpPr>
            <a:spLocks noGrp="1" noRot="1" noChangeAspect="1"/>
          </p:cNvSpPr>
          <p:nvPr>
            <p:ph type="sldImg" idx="2"/>
          </p:nvPr>
        </p:nvSpPr>
        <p:spPr>
          <a:xfrm>
            <a:off x="438150" y="1252538"/>
            <a:ext cx="6013450" cy="3382962"/>
          </a:xfrm>
          <a:prstGeom prst="rect">
            <a:avLst/>
          </a:prstGeom>
          <a:noFill/>
          <a:ln w="12700">
            <a:solidFill>
              <a:prstClr val="black"/>
            </a:solidFill>
          </a:ln>
        </p:spPr>
        <p:txBody>
          <a:bodyPr vert="horz" lIns="96634" tIns="48317" rIns="96634" bIns="48317" rtlCol="0" anchor="ctr"/>
          <a:lstStyle/>
          <a:p>
            <a:endParaRPr lang="en-GB"/>
          </a:p>
        </p:txBody>
      </p:sp>
      <p:sp>
        <p:nvSpPr>
          <p:cNvPr id="5" name="Notes Placeholder 4"/>
          <p:cNvSpPr>
            <a:spLocks noGrp="1"/>
          </p:cNvSpPr>
          <p:nvPr>
            <p:ph type="body" sz="quarter" idx="3"/>
          </p:nvPr>
        </p:nvSpPr>
        <p:spPr>
          <a:xfrm>
            <a:off x="688975" y="4823034"/>
            <a:ext cx="5511800" cy="3946118"/>
          </a:xfrm>
          <a:prstGeom prst="rect">
            <a:avLst/>
          </a:prstGeom>
        </p:spPr>
        <p:txBody>
          <a:bodyPr vert="horz" lIns="96634" tIns="48317" rIns="96634" bIns="48317"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9519055"/>
            <a:ext cx="2985558" cy="502834"/>
          </a:xfrm>
          <a:prstGeom prst="rect">
            <a:avLst/>
          </a:prstGeom>
        </p:spPr>
        <p:txBody>
          <a:bodyPr vert="horz" lIns="96634" tIns="48317" rIns="96634" bIns="48317" rtlCol="0" anchor="b"/>
          <a:lstStyle>
            <a:lvl1pPr algn="l">
              <a:defRPr sz="1300"/>
            </a:lvl1pPr>
          </a:lstStyle>
          <a:p>
            <a:endParaRPr lang="en-GB"/>
          </a:p>
        </p:txBody>
      </p:sp>
      <p:sp>
        <p:nvSpPr>
          <p:cNvPr id="7" name="Slide Number Placeholder 6"/>
          <p:cNvSpPr>
            <a:spLocks noGrp="1"/>
          </p:cNvSpPr>
          <p:nvPr>
            <p:ph type="sldNum" sz="quarter" idx="5"/>
          </p:nvPr>
        </p:nvSpPr>
        <p:spPr>
          <a:xfrm>
            <a:off x="3902597" y="9519055"/>
            <a:ext cx="2985558" cy="502834"/>
          </a:xfrm>
          <a:prstGeom prst="rect">
            <a:avLst/>
          </a:prstGeom>
        </p:spPr>
        <p:txBody>
          <a:bodyPr vert="horz" lIns="96634" tIns="48317" rIns="96634" bIns="48317" rtlCol="0" anchor="b"/>
          <a:lstStyle>
            <a:lvl1pPr algn="r">
              <a:defRPr sz="1300"/>
            </a:lvl1pPr>
          </a:lstStyle>
          <a:p>
            <a:fld id="{B55CF561-0861-49F7-ADB4-44D0436595CD}" type="slidenum">
              <a:rPr lang="en-GB" smtClean="0"/>
              <a:t>‹#›</a:t>
            </a:fld>
            <a:endParaRPr lang="en-GB"/>
          </a:p>
        </p:txBody>
      </p:sp>
    </p:spTree>
    <p:extLst>
      <p:ext uri="{BB962C8B-B14F-4D97-AF65-F5344CB8AC3E}">
        <p14:creationId xmlns:p14="http://schemas.microsoft.com/office/powerpoint/2010/main" val="4761148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B0B017B-9035-B47F-08D2-4FA7409DDD0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158E9B9-D953-BCED-595B-AFECBD4128AC}"/>
              </a:ext>
            </a:extLst>
          </p:cNvPr>
          <p:cNvSpPr>
            <a:spLocks noGrp="1" noRot="1" noChangeAspect="1"/>
          </p:cNvSpPr>
          <p:nvPr>
            <p:ph type="sldImg"/>
          </p:nvPr>
        </p:nvSpPr>
        <p:spPr/>
        <p:txBody>
          <a:bodyPr/>
          <a:lstStyle/>
          <a:p>
            <a:endParaRPr lang="en-GB"/>
          </a:p>
        </p:txBody>
      </p:sp>
      <p:sp>
        <p:nvSpPr>
          <p:cNvPr id="3" name="Notes Placeholder 2">
            <a:extLst>
              <a:ext uri="{FF2B5EF4-FFF2-40B4-BE49-F238E27FC236}">
                <a16:creationId xmlns:a16="http://schemas.microsoft.com/office/drawing/2014/main" id="{06C15235-B76F-4830-F5E0-B752004D4A91}"/>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4B4E038C-8715-6F73-3A2B-B04E5C33984F}"/>
              </a:ext>
            </a:extLst>
          </p:cNvPr>
          <p:cNvSpPr>
            <a:spLocks noGrp="1"/>
          </p:cNvSpPr>
          <p:nvPr>
            <p:ph type="sldNum" sz="quarter" idx="5"/>
          </p:nvPr>
        </p:nvSpPr>
        <p:spPr/>
        <p:txBody>
          <a:bodyPr/>
          <a:lstStyle/>
          <a:p>
            <a:fld id="{B55CF561-0861-49F7-ADB4-44D0436595CD}" type="slidenum">
              <a:rPr lang="en-GB" smtClean="0"/>
              <a:t>2</a:t>
            </a:fld>
            <a:endParaRPr lang="en-GB"/>
          </a:p>
        </p:txBody>
      </p:sp>
    </p:spTree>
    <p:extLst>
      <p:ext uri="{BB962C8B-B14F-4D97-AF65-F5344CB8AC3E}">
        <p14:creationId xmlns:p14="http://schemas.microsoft.com/office/powerpoint/2010/main" val="51285062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3FA742E-2D20-CC30-6CC1-88BE3B121CD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C6FF465-7CED-CD2E-A82B-FEA254EEA453}"/>
              </a:ext>
            </a:extLst>
          </p:cNvPr>
          <p:cNvSpPr>
            <a:spLocks noGrp="1" noRot="1" noChangeAspect="1"/>
          </p:cNvSpPr>
          <p:nvPr>
            <p:ph type="sldImg"/>
          </p:nvPr>
        </p:nvSpPr>
        <p:spPr/>
        <p:txBody>
          <a:bodyPr/>
          <a:lstStyle/>
          <a:p>
            <a:endParaRPr lang="en-GB"/>
          </a:p>
        </p:txBody>
      </p:sp>
      <p:sp>
        <p:nvSpPr>
          <p:cNvPr id="3" name="Notes Placeholder 2">
            <a:extLst>
              <a:ext uri="{FF2B5EF4-FFF2-40B4-BE49-F238E27FC236}">
                <a16:creationId xmlns:a16="http://schemas.microsoft.com/office/drawing/2014/main" id="{7DB27C59-EBE5-8747-BC3E-572750B45376}"/>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312EF47E-BE87-215E-05AF-3BB071A9C9C9}"/>
              </a:ext>
            </a:extLst>
          </p:cNvPr>
          <p:cNvSpPr>
            <a:spLocks noGrp="1"/>
          </p:cNvSpPr>
          <p:nvPr>
            <p:ph type="sldNum" sz="quarter" idx="5"/>
          </p:nvPr>
        </p:nvSpPr>
        <p:spPr/>
        <p:txBody>
          <a:bodyPr/>
          <a:lstStyle/>
          <a:p>
            <a:fld id="{B55CF561-0861-49F7-ADB4-44D0436595CD}" type="slidenum">
              <a:rPr lang="en-GB" smtClean="0"/>
              <a:t>11</a:t>
            </a:fld>
            <a:endParaRPr lang="en-GB"/>
          </a:p>
        </p:txBody>
      </p:sp>
    </p:spTree>
    <p:extLst>
      <p:ext uri="{BB962C8B-B14F-4D97-AF65-F5344CB8AC3E}">
        <p14:creationId xmlns:p14="http://schemas.microsoft.com/office/powerpoint/2010/main" val="48375891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CF712AE-BFCD-F981-E555-59FB0D635C1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235F296-1099-0DA5-50C3-AA7B6E509462}"/>
              </a:ext>
            </a:extLst>
          </p:cNvPr>
          <p:cNvSpPr>
            <a:spLocks noGrp="1" noRot="1" noChangeAspect="1"/>
          </p:cNvSpPr>
          <p:nvPr>
            <p:ph type="sldImg"/>
          </p:nvPr>
        </p:nvSpPr>
        <p:spPr/>
        <p:txBody>
          <a:bodyPr/>
          <a:lstStyle/>
          <a:p>
            <a:endParaRPr lang="en-GB"/>
          </a:p>
        </p:txBody>
      </p:sp>
      <p:sp>
        <p:nvSpPr>
          <p:cNvPr id="3" name="Notes Placeholder 2">
            <a:extLst>
              <a:ext uri="{FF2B5EF4-FFF2-40B4-BE49-F238E27FC236}">
                <a16:creationId xmlns:a16="http://schemas.microsoft.com/office/drawing/2014/main" id="{DDAE4BD6-571E-1613-B714-52CF4424CB00}"/>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2F04F424-F022-B25B-A61C-3DF87709AC8E}"/>
              </a:ext>
            </a:extLst>
          </p:cNvPr>
          <p:cNvSpPr>
            <a:spLocks noGrp="1"/>
          </p:cNvSpPr>
          <p:nvPr>
            <p:ph type="sldNum" sz="quarter" idx="5"/>
          </p:nvPr>
        </p:nvSpPr>
        <p:spPr/>
        <p:txBody>
          <a:bodyPr/>
          <a:lstStyle/>
          <a:p>
            <a:fld id="{B55CF561-0861-49F7-ADB4-44D0436595CD}" type="slidenum">
              <a:rPr lang="en-GB" smtClean="0"/>
              <a:t>12</a:t>
            </a:fld>
            <a:endParaRPr lang="en-GB"/>
          </a:p>
        </p:txBody>
      </p:sp>
    </p:spTree>
    <p:extLst>
      <p:ext uri="{BB962C8B-B14F-4D97-AF65-F5344CB8AC3E}">
        <p14:creationId xmlns:p14="http://schemas.microsoft.com/office/powerpoint/2010/main" val="16708991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3F4F45D-3768-7913-7EAC-FDBC22C5BF3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BAAB5B1-9950-F64C-2DD6-817A9C17D01B}"/>
              </a:ext>
            </a:extLst>
          </p:cNvPr>
          <p:cNvSpPr>
            <a:spLocks noGrp="1" noRot="1" noChangeAspect="1"/>
          </p:cNvSpPr>
          <p:nvPr>
            <p:ph type="sldImg"/>
          </p:nvPr>
        </p:nvSpPr>
        <p:spPr/>
        <p:txBody>
          <a:bodyPr/>
          <a:lstStyle/>
          <a:p>
            <a:endParaRPr lang="en-GB"/>
          </a:p>
        </p:txBody>
      </p:sp>
      <p:sp>
        <p:nvSpPr>
          <p:cNvPr id="3" name="Notes Placeholder 2">
            <a:extLst>
              <a:ext uri="{FF2B5EF4-FFF2-40B4-BE49-F238E27FC236}">
                <a16:creationId xmlns:a16="http://schemas.microsoft.com/office/drawing/2014/main" id="{9564C42E-90EC-9602-F3FE-ABB86D0460FD}"/>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73E20D3C-5A14-C977-22A2-6C1CE7104B88}"/>
              </a:ext>
            </a:extLst>
          </p:cNvPr>
          <p:cNvSpPr>
            <a:spLocks noGrp="1"/>
          </p:cNvSpPr>
          <p:nvPr>
            <p:ph type="sldNum" sz="quarter" idx="5"/>
          </p:nvPr>
        </p:nvSpPr>
        <p:spPr/>
        <p:txBody>
          <a:bodyPr/>
          <a:lstStyle/>
          <a:p>
            <a:fld id="{B55CF561-0861-49F7-ADB4-44D0436595CD}" type="slidenum">
              <a:rPr lang="en-GB" smtClean="0"/>
              <a:t>13</a:t>
            </a:fld>
            <a:endParaRPr lang="en-GB"/>
          </a:p>
        </p:txBody>
      </p:sp>
    </p:spTree>
    <p:extLst>
      <p:ext uri="{BB962C8B-B14F-4D97-AF65-F5344CB8AC3E}">
        <p14:creationId xmlns:p14="http://schemas.microsoft.com/office/powerpoint/2010/main" val="124237877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223B165-8E0C-524C-E45F-AC7A96D75D4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66A3475-6C94-4F69-A9A4-70BEDC952C60}"/>
              </a:ext>
            </a:extLst>
          </p:cNvPr>
          <p:cNvSpPr>
            <a:spLocks noGrp="1" noRot="1" noChangeAspect="1"/>
          </p:cNvSpPr>
          <p:nvPr>
            <p:ph type="sldImg"/>
          </p:nvPr>
        </p:nvSpPr>
        <p:spPr/>
        <p:txBody>
          <a:bodyPr/>
          <a:lstStyle/>
          <a:p>
            <a:endParaRPr lang="en-GB"/>
          </a:p>
        </p:txBody>
      </p:sp>
      <p:sp>
        <p:nvSpPr>
          <p:cNvPr id="3" name="Notes Placeholder 2">
            <a:extLst>
              <a:ext uri="{FF2B5EF4-FFF2-40B4-BE49-F238E27FC236}">
                <a16:creationId xmlns:a16="http://schemas.microsoft.com/office/drawing/2014/main" id="{EA5653EF-EC3E-4123-3A39-2B2615E195F2}"/>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F3B6BC58-2E3A-265C-ACE1-192D0A4F2993}"/>
              </a:ext>
            </a:extLst>
          </p:cNvPr>
          <p:cNvSpPr>
            <a:spLocks noGrp="1"/>
          </p:cNvSpPr>
          <p:nvPr>
            <p:ph type="sldNum" sz="quarter" idx="5"/>
          </p:nvPr>
        </p:nvSpPr>
        <p:spPr/>
        <p:txBody>
          <a:bodyPr/>
          <a:lstStyle/>
          <a:p>
            <a:fld id="{B55CF561-0861-49F7-ADB4-44D0436595CD}" type="slidenum">
              <a:rPr lang="en-GB" smtClean="0"/>
              <a:t>3</a:t>
            </a:fld>
            <a:endParaRPr lang="en-GB"/>
          </a:p>
        </p:txBody>
      </p:sp>
    </p:spTree>
    <p:extLst>
      <p:ext uri="{BB962C8B-B14F-4D97-AF65-F5344CB8AC3E}">
        <p14:creationId xmlns:p14="http://schemas.microsoft.com/office/powerpoint/2010/main" val="412030836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294DE58-8EEE-318F-E3F1-1FC5A81752C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33DC446-A009-2E02-CA8A-927228B3444D}"/>
              </a:ext>
            </a:extLst>
          </p:cNvPr>
          <p:cNvSpPr>
            <a:spLocks noGrp="1" noRot="1" noChangeAspect="1"/>
          </p:cNvSpPr>
          <p:nvPr>
            <p:ph type="sldImg"/>
          </p:nvPr>
        </p:nvSpPr>
        <p:spPr/>
        <p:txBody>
          <a:bodyPr/>
          <a:lstStyle/>
          <a:p>
            <a:endParaRPr lang="en-GB"/>
          </a:p>
        </p:txBody>
      </p:sp>
      <p:sp>
        <p:nvSpPr>
          <p:cNvPr id="3" name="Notes Placeholder 2">
            <a:extLst>
              <a:ext uri="{FF2B5EF4-FFF2-40B4-BE49-F238E27FC236}">
                <a16:creationId xmlns:a16="http://schemas.microsoft.com/office/drawing/2014/main" id="{876F0D8B-35C6-009A-4F6E-94CCFD60A8E7}"/>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E684A452-9CC3-FBE2-3162-FABEC46C0425}"/>
              </a:ext>
            </a:extLst>
          </p:cNvPr>
          <p:cNvSpPr>
            <a:spLocks noGrp="1"/>
          </p:cNvSpPr>
          <p:nvPr>
            <p:ph type="sldNum" sz="quarter" idx="5"/>
          </p:nvPr>
        </p:nvSpPr>
        <p:spPr/>
        <p:txBody>
          <a:bodyPr/>
          <a:lstStyle/>
          <a:p>
            <a:fld id="{B55CF561-0861-49F7-ADB4-44D0436595CD}" type="slidenum">
              <a:rPr lang="en-GB" smtClean="0"/>
              <a:t>4</a:t>
            </a:fld>
            <a:endParaRPr lang="en-GB"/>
          </a:p>
        </p:txBody>
      </p:sp>
    </p:spTree>
    <p:extLst>
      <p:ext uri="{BB962C8B-B14F-4D97-AF65-F5344CB8AC3E}">
        <p14:creationId xmlns:p14="http://schemas.microsoft.com/office/powerpoint/2010/main" val="419885311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5F4203B-3861-3E35-47D4-C94FF4421A1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3A076C9-9D5D-73AC-B3FE-318489171292}"/>
              </a:ext>
            </a:extLst>
          </p:cNvPr>
          <p:cNvSpPr>
            <a:spLocks noGrp="1" noRot="1" noChangeAspect="1"/>
          </p:cNvSpPr>
          <p:nvPr>
            <p:ph type="sldImg"/>
          </p:nvPr>
        </p:nvSpPr>
        <p:spPr/>
        <p:txBody>
          <a:bodyPr/>
          <a:lstStyle/>
          <a:p>
            <a:endParaRPr lang="en-GB"/>
          </a:p>
        </p:txBody>
      </p:sp>
      <p:sp>
        <p:nvSpPr>
          <p:cNvPr id="3" name="Notes Placeholder 2">
            <a:extLst>
              <a:ext uri="{FF2B5EF4-FFF2-40B4-BE49-F238E27FC236}">
                <a16:creationId xmlns:a16="http://schemas.microsoft.com/office/drawing/2014/main" id="{7488496B-556B-8FFA-FC68-2F4AE81C4D35}"/>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797BF6B1-E71F-AC87-05A1-FD350FCF3D64}"/>
              </a:ext>
            </a:extLst>
          </p:cNvPr>
          <p:cNvSpPr>
            <a:spLocks noGrp="1"/>
          </p:cNvSpPr>
          <p:nvPr>
            <p:ph type="sldNum" sz="quarter" idx="5"/>
          </p:nvPr>
        </p:nvSpPr>
        <p:spPr/>
        <p:txBody>
          <a:bodyPr/>
          <a:lstStyle/>
          <a:p>
            <a:fld id="{B55CF561-0861-49F7-ADB4-44D0436595CD}" type="slidenum">
              <a:rPr lang="en-GB" smtClean="0"/>
              <a:t>5</a:t>
            </a:fld>
            <a:endParaRPr lang="en-GB"/>
          </a:p>
        </p:txBody>
      </p:sp>
    </p:spTree>
    <p:extLst>
      <p:ext uri="{BB962C8B-B14F-4D97-AF65-F5344CB8AC3E}">
        <p14:creationId xmlns:p14="http://schemas.microsoft.com/office/powerpoint/2010/main" val="103429652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414028C-00FB-6096-65BA-DB9808E9B12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068EEAB-FFFF-6E3E-E8BA-BD164DAAFC66}"/>
              </a:ext>
            </a:extLst>
          </p:cNvPr>
          <p:cNvSpPr>
            <a:spLocks noGrp="1" noRot="1" noChangeAspect="1"/>
          </p:cNvSpPr>
          <p:nvPr>
            <p:ph type="sldImg"/>
          </p:nvPr>
        </p:nvSpPr>
        <p:spPr/>
        <p:txBody>
          <a:bodyPr/>
          <a:lstStyle/>
          <a:p>
            <a:endParaRPr lang="en-GB"/>
          </a:p>
        </p:txBody>
      </p:sp>
      <p:sp>
        <p:nvSpPr>
          <p:cNvPr id="3" name="Notes Placeholder 2">
            <a:extLst>
              <a:ext uri="{FF2B5EF4-FFF2-40B4-BE49-F238E27FC236}">
                <a16:creationId xmlns:a16="http://schemas.microsoft.com/office/drawing/2014/main" id="{4602A5B3-FBD0-5EED-41E7-B1B69ABD4193}"/>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8FA44D10-CB05-E234-1D06-0E853D4BD6C3}"/>
              </a:ext>
            </a:extLst>
          </p:cNvPr>
          <p:cNvSpPr>
            <a:spLocks noGrp="1"/>
          </p:cNvSpPr>
          <p:nvPr>
            <p:ph type="sldNum" sz="quarter" idx="5"/>
          </p:nvPr>
        </p:nvSpPr>
        <p:spPr/>
        <p:txBody>
          <a:bodyPr/>
          <a:lstStyle/>
          <a:p>
            <a:fld id="{B55CF561-0861-49F7-ADB4-44D0436595CD}" type="slidenum">
              <a:rPr lang="en-GB" smtClean="0"/>
              <a:t>6</a:t>
            </a:fld>
            <a:endParaRPr lang="en-GB"/>
          </a:p>
        </p:txBody>
      </p:sp>
    </p:spTree>
    <p:extLst>
      <p:ext uri="{BB962C8B-B14F-4D97-AF65-F5344CB8AC3E}">
        <p14:creationId xmlns:p14="http://schemas.microsoft.com/office/powerpoint/2010/main" val="284658983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DE0C202-61FC-E5A3-C9DD-035D4EB5D93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40E2CD0-BC10-E3C7-8484-BFCDFF46EE2D}"/>
              </a:ext>
            </a:extLst>
          </p:cNvPr>
          <p:cNvSpPr>
            <a:spLocks noGrp="1" noRot="1" noChangeAspect="1"/>
          </p:cNvSpPr>
          <p:nvPr>
            <p:ph type="sldImg"/>
          </p:nvPr>
        </p:nvSpPr>
        <p:spPr/>
        <p:txBody>
          <a:bodyPr/>
          <a:lstStyle/>
          <a:p>
            <a:endParaRPr lang="en-GB"/>
          </a:p>
        </p:txBody>
      </p:sp>
      <p:sp>
        <p:nvSpPr>
          <p:cNvPr id="3" name="Notes Placeholder 2">
            <a:extLst>
              <a:ext uri="{FF2B5EF4-FFF2-40B4-BE49-F238E27FC236}">
                <a16:creationId xmlns:a16="http://schemas.microsoft.com/office/drawing/2014/main" id="{0D609688-F67D-2752-D180-5F133BD21FCA}"/>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14727091-B9E8-CB87-BB26-8DA2B8956DD2}"/>
              </a:ext>
            </a:extLst>
          </p:cNvPr>
          <p:cNvSpPr>
            <a:spLocks noGrp="1"/>
          </p:cNvSpPr>
          <p:nvPr>
            <p:ph type="sldNum" sz="quarter" idx="5"/>
          </p:nvPr>
        </p:nvSpPr>
        <p:spPr/>
        <p:txBody>
          <a:bodyPr/>
          <a:lstStyle/>
          <a:p>
            <a:fld id="{B55CF561-0861-49F7-ADB4-44D0436595CD}" type="slidenum">
              <a:rPr lang="en-GB" smtClean="0"/>
              <a:t>7</a:t>
            </a:fld>
            <a:endParaRPr lang="en-GB"/>
          </a:p>
        </p:txBody>
      </p:sp>
    </p:spTree>
    <p:extLst>
      <p:ext uri="{BB962C8B-B14F-4D97-AF65-F5344CB8AC3E}">
        <p14:creationId xmlns:p14="http://schemas.microsoft.com/office/powerpoint/2010/main" val="43843460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FC6C762-7B5E-6EB1-1B77-D9B7ADAA607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CA5AF3A-A2AC-CAF3-AA41-9A4408F6878D}"/>
              </a:ext>
            </a:extLst>
          </p:cNvPr>
          <p:cNvSpPr>
            <a:spLocks noGrp="1" noRot="1" noChangeAspect="1"/>
          </p:cNvSpPr>
          <p:nvPr>
            <p:ph type="sldImg"/>
          </p:nvPr>
        </p:nvSpPr>
        <p:spPr/>
        <p:txBody>
          <a:bodyPr/>
          <a:lstStyle/>
          <a:p>
            <a:endParaRPr lang="en-GB"/>
          </a:p>
        </p:txBody>
      </p:sp>
      <p:sp>
        <p:nvSpPr>
          <p:cNvPr id="3" name="Notes Placeholder 2">
            <a:extLst>
              <a:ext uri="{FF2B5EF4-FFF2-40B4-BE49-F238E27FC236}">
                <a16:creationId xmlns:a16="http://schemas.microsoft.com/office/drawing/2014/main" id="{8B3DBDAD-BC22-0544-7151-DE9F85D79A94}"/>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235BDDBB-EAAE-9FEA-C354-123F8FEA6990}"/>
              </a:ext>
            </a:extLst>
          </p:cNvPr>
          <p:cNvSpPr>
            <a:spLocks noGrp="1"/>
          </p:cNvSpPr>
          <p:nvPr>
            <p:ph type="sldNum" sz="quarter" idx="5"/>
          </p:nvPr>
        </p:nvSpPr>
        <p:spPr/>
        <p:txBody>
          <a:bodyPr/>
          <a:lstStyle/>
          <a:p>
            <a:fld id="{B55CF561-0861-49F7-ADB4-44D0436595CD}" type="slidenum">
              <a:rPr lang="en-GB" smtClean="0"/>
              <a:t>8</a:t>
            </a:fld>
            <a:endParaRPr lang="en-GB"/>
          </a:p>
        </p:txBody>
      </p:sp>
    </p:spTree>
    <p:extLst>
      <p:ext uri="{BB962C8B-B14F-4D97-AF65-F5344CB8AC3E}">
        <p14:creationId xmlns:p14="http://schemas.microsoft.com/office/powerpoint/2010/main" val="300814628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3DA75B0-5612-C903-ECA9-C4C31830F7C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41C9F66-CB03-BB30-0E45-8DF4B60FD00D}"/>
              </a:ext>
            </a:extLst>
          </p:cNvPr>
          <p:cNvSpPr>
            <a:spLocks noGrp="1" noRot="1" noChangeAspect="1"/>
          </p:cNvSpPr>
          <p:nvPr>
            <p:ph type="sldImg"/>
          </p:nvPr>
        </p:nvSpPr>
        <p:spPr/>
        <p:txBody>
          <a:bodyPr/>
          <a:lstStyle/>
          <a:p>
            <a:endParaRPr lang="en-GB"/>
          </a:p>
        </p:txBody>
      </p:sp>
      <p:sp>
        <p:nvSpPr>
          <p:cNvPr id="3" name="Notes Placeholder 2">
            <a:extLst>
              <a:ext uri="{FF2B5EF4-FFF2-40B4-BE49-F238E27FC236}">
                <a16:creationId xmlns:a16="http://schemas.microsoft.com/office/drawing/2014/main" id="{79264B61-06C3-220B-B917-A43FFEBD09E4}"/>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F48D1F78-3097-0C81-E415-CE20381A095E}"/>
              </a:ext>
            </a:extLst>
          </p:cNvPr>
          <p:cNvSpPr>
            <a:spLocks noGrp="1"/>
          </p:cNvSpPr>
          <p:nvPr>
            <p:ph type="sldNum" sz="quarter" idx="5"/>
          </p:nvPr>
        </p:nvSpPr>
        <p:spPr/>
        <p:txBody>
          <a:bodyPr/>
          <a:lstStyle/>
          <a:p>
            <a:fld id="{B55CF561-0861-49F7-ADB4-44D0436595CD}" type="slidenum">
              <a:rPr lang="en-GB" smtClean="0"/>
              <a:t>9</a:t>
            </a:fld>
            <a:endParaRPr lang="en-GB"/>
          </a:p>
        </p:txBody>
      </p:sp>
    </p:spTree>
    <p:extLst>
      <p:ext uri="{BB962C8B-B14F-4D97-AF65-F5344CB8AC3E}">
        <p14:creationId xmlns:p14="http://schemas.microsoft.com/office/powerpoint/2010/main" val="333865123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4110DB7-3325-5C18-A202-E00F2D1608E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E21094F-352F-2413-1335-6FA538C91CCC}"/>
              </a:ext>
            </a:extLst>
          </p:cNvPr>
          <p:cNvSpPr>
            <a:spLocks noGrp="1" noRot="1" noChangeAspect="1"/>
          </p:cNvSpPr>
          <p:nvPr>
            <p:ph type="sldImg"/>
          </p:nvPr>
        </p:nvSpPr>
        <p:spPr/>
        <p:txBody>
          <a:bodyPr/>
          <a:lstStyle/>
          <a:p>
            <a:endParaRPr lang="en-GB"/>
          </a:p>
        </p:txBody>
      </p:sp>
      <p:sp>
        <p:nvSpPr>
          <p:cNvPr id="3" name="Notes Placeholder 2">
            <a:extLst>
              <a:ext uri="{FF2B5EF4-FFF2-40B4-BE49-F238E27FC236}">
                <a16:creationId xmlns:a16="http://schemas.microsoft.com/office/drawing/2014/main" id="{5995EDFA-5656-3516-86C2-AB16659336C6}"/>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454D69DC-2E55-623C-F136-DB322F6FB2A2}"/>
              </a:ext>
            </a:extLst>
          </p:cNvPr>
          <p:cNvSpPr>
            <a:spLocks noGrp="1"/>
          </p:cNvSpPr>
          <p:nvPr>
            <p:ph type="sldNum" sz="quarter" idx="5"/>
          </p:nvPr>
        </p:nvSpPr>
        <p:spPr/>
        <p:txBody>
          <a:bodyPr/>
          <a:lstStyle/>
          <a:p>
            <a:fld id="{B55CF561-0861-49F7-ADB4-44D0436595CD}" type="slidenum">
              <a:rPr lang="en-GB" smtClean="0"/>
              <a:t>10</a:t>
            </a:fld>
            <a:endParaRPr lang="en-GB"/>
          </a:p>
        </p:txBody>
      </p:sp>
    </p:spTree>
    <p:extLst>
      <p:ext uri="{BB962C8B-B14F-4D97-AF65-F5344CB8AC3E}">
        <p14:creationId xmlns:p14="http://schemas.microsoft.com/office/powerpoint/2010/main" val="12985368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1C54A0-C162-8834-EC2A-86302761EC09}"/>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id="{94C559BD-97F9-CE57-ACE9-C8A8ED02226E}"/>
              </a:ext>
            </a:extLst>
          </p:cNvPr>
          <p:cNvSpPr>
            <a:spLocks noGrp="1"/>
          </p:cNvSpPr>
          <p:nvPr>
            <p:ph type="subTitle" idx="1"/>
          </p:nvPr>
        </p:nvSpPr>
        <p:spPr>
          <a:xfrm>
            <a:off x="1524000" y="3602038"/>
            <a:ext cx="9144000" cy="1655762"/>
          </a:xfrm>
        </p:spPr>
        <p:txBody>
          <a:bodyPr/>
          <a:lstStyle>
            <a:lvl1pPr marL="0" indent="0" algn="ctr">
              <a:buNone/>
              <a:defRPr sz="2400"/>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540808C9-5598-1306-91D7-FB2A440020D2}"/>
              </a:ext>
            </a:extLst>
          </p:cNvPr>
          <p:cNvSpPr>
            <a:spLocks noGrp="1"/>
          </p:cNvSpPr>
          <p:nvPr>
            <p:ph type="dt" sz="half" idx="10"/>
          </p:nvPr>
        </p:nvSpPr>
        <p:spPr/>
        <p:txBody>
          <a:bodyPr/>
          <a:lstStyle/>
          <a:p>
            <a:fld id="{65D50978-3352-48F2-9F03-1D94A14C6465}" type="datetimeFigureOut">
              <a:rPr lang="en-GB" smtClean="0"/>
              <a:t>13/07/2026</a:t>
            </a:fld>
            <a:endParaRPr lang="en-GB"/>
          </a:p>
        </p:txBody>
      </p:sp>
      <p:sp>
        <p:nvSpPr>
          <p:cNvPr id="5" name="Footer Placeholder 4">
            <a:extLst>
              <a:ext uri="{FF2B5EF4-FFF2-40B4-BE49-F238E27FC236}">
                <a16:creationId xmlns:a16="http://schemas.microsoft.com/office/drawing/2014/main" id="{BE0BA555-43CB-321C-8769-AA1261107B1B}"/>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F529B5F7-446E-AD08-7ABE-51DA1EF58CA1}"/>
              </a:ext>
            </a:extLst>
          </p:cNvPr>
          <p:cNvSpPr>
            <a:spLocks noGrp="1"/>
          </p:cNvSpPr>
          <p:nvPr>
            <p:ph type="sldNum" sz="quarter" idx="12"/>
          </p:nvPr>
        </p:nvSpPr>
        <p:spPr/>
        <p:txBody>
          <a:bodyPr/>
          <a:lstStyle/>
          <a:p>
            <a:fld id="{B8CB7B86-F301-45FD-BB1C-128D4D560BC2}" type="slidenum">
              <a:rPr lang="en-GB" smtClean="0"/>
              <a:t>‹#›</a:t>
            </a:fld>
            <a:endParaRPr lang="en-GB"/>
          </a:p>
        </p:txBody>
      </p:sp>
    </p:spTree>
    <p:extLst>
      <p:ext uri="{BB962C8B-B14F-4D97-AF65-F5344CB8AC3E}">
        <p14:creationId xmlns:p14="http://schemas.microsoft.com/office/powerpoint/2010/main" val="67237316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CAFCB9-63C0-9E43-6B95-806AEB4E641E}"/>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623BA764-0813-9DFF-635C-103B27E2A477}"/>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9E4AE334-4D9D-709D-5495-905AEBE18742}"/>
              </a:ext>
            </a:extLst>
          </p:cNvPr>
          <p:cNvSpPr>
            <a:spLocks noGrp="1"/>
          </p:cNvSpPr>
          <p:nvPr>
            <p:ph type="dt" sz="half" idx="10"/>
          </p:nvPr>
        </p:nvSpPr>
        <p:spPr/>
        <p:txBody>
          <a:bodyPr/>
          <a:lstStyle/>
          <a:p>
            <a:fld id="{65D50978-3352-48F2-9F03-1D94A14C6465}" type="datetimeFigureOut">
              <a:rPr lang="en-GB" smtClean="0"/>
              <a:t>13/07/2026</a:t>
            </a:fld>
            <a:endParaRPr lang="en-GB"/>
          </a:p>
        </p:txBody>
      </p:sp>
      <p:sp>
        <p:nvSpPr>
          <p:cNvPr id="5" name="Footer Placeholder 4">
            <a:extLst>
              <a:ext uri="{FF2B5EF4-FFF2-40B4-BE49-F238E27FC236}">
                <a16:creationId xmlns:a16="http://schemas.microsoft.com/office/drawing/2014/main" id="{9FF7C08F-DEF2-0D05-524C-2A5D21E640E4}"/>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E1DD8AE2-D1B7-2018-66E0-15E61C8C2130}"/>
              </a:ext>
            </a:extLst>
          </p:cNvPr>
          <p:cNvSpPr>
            <a:spLocks noGrp="1"/>
          </p:cNvSpPr>
          <p:nvPr>
            <p:ph type="sldNum" sz="quarter" idx="12"/>
          </p:nvPr>
        </p:nvSpPr>
        <p:spPr/>
        <p:txBody>
          <a:bodyPr/>
          <a:lstStyle/>
          <a:p>
            <a:fld id="{B8CB7B86-F301-45FD-BB1C-128D4D560BC2}" type="slidenum">
              <a:rPr lang="en-GB" smtClean="0"/>
              <a:t>‹#›</a:t>
            </a:fld>
            <a:endParaRPr lang="en-GB"/>
          </a:p>
        </p:txBody>
      </p:sp>
    </p:spTree>
    <p:extLst>
      <p:ext uri="{BB962C8B-B14F-4D97-AF65-F5344CB8AC3E}">
        <p14:creationId xmlns:p14="http://schemas.microsoft.com/office/powerpoint/2010/main" val="249247341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C9E03E83-6671-CE57-009C-54D4FBCA10DE}"/>
              </a:ext>
            </a:extLst>
          </p:cNvPr>
          <p:cNvSpPr>
            <a:spLocks noGrp="1"/>
          </p:cNvSpPr>
          <p:nvPr>
            <p:ph type="title" orient="vert"/>
          </p:nvPr>
        </p:nvSpPr>
        <p:spPr>
          <a:xfrm>
            <a:off x="8724901" y="365125"/>
            <a:ext cx="2628900"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755475EB-A5F8-EBAD-1A37-246ADCA6D8A2}"/>
              </a:ext>
            </a:extLst>
          </p:cNvPr>
          <p:cNvSpPr>
            <a:spLocks noGrp="1"/>
          </p:cNvSpPr>
          <p:nvPr>
            <p:ph type="body" orient="vert" idx="1"/>
          </p:nvPr>
        </p:nvSpPr>
        <p:spPr>
          <a:xfrm>
            <a:off x="838201"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DA6718C8-9659-FAC4-93F3-A2C05127F113}"/>
              </a:ext>
            </a:extLst>
          </p:cNvPr>
          <p:cNvSpPr>
            <a:spLocks noGrp="1"/>
          </p:cNvSpPr>
          <p:nvPr>
            <p:ph type="dt" sz="half" idx="10"/>
          </p:nvPr>
        </p:nvSpPr>
        <p:spPr/>
        <p:txBody>
          <a:bodyPr/>
          <a:lstStyle/>
          <a:p>
            <a:fld id="{65D50978-3352-48F2-9F03-1D94A14C6465}" type="datetimeFigureOut">
              <a:rPr lang="en-GB" smtClean="0"/>
              <a:t>13/07/2026</a:t>
            </a:fld>
            <a:endParaRPr lang="en-GB"/>
          </a:p>
        </p:txBody>
      </p:sp>
      <p:sp>
        <p:nvSpPr>
          <p:cNvPr id="5" name="Footer Placeholder 4">
            <a:extLst>
              <a:ext uri="{FF2B5EF4-FFF2-40B4-BE49-F238E27FC236}">
                <a16:creationId xmlns:a16="http://schemas.microsoft.com/office/drawing/2014/main" id="{692D2FE9-9101-1212-8EA9-FB8EA5117184}"/>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994F23B3-ED19-6881-7DCC-2D313D0ED725}"/>
              </a:ext>
            </a:extLst>
          </p:cNvPr>
          <p:cNvSpPr>
            <a:spLocks noGrp="1"/>
          </p:cNvSpPr>
          <p:nvPr>
            <p:ph type="sldNum" sz="quarter" idx="12"/>
          </p:nvPr>
        </p:nvSpPr>
        <p:spPr/>
        <p:txBody>
          <a:bodyPr/>
          <a:lstStyle/>
          <a:p>
            <a:fld id="{B8CB7B86-F301-45FD-BB1C-128D4D560BC2}" type="slidenum">
              <a:rPr lang="en-GB" smtClean="0"/>
              <a:t>‹#›</a:t>
            </a:fld>
            <a:endParaRPr lang="en-GB"/>
          </a:p>
        </p:txBody>
      </p:sp>
    </p:spTree>
    <p:extLst>
      <p:ext uri="{BB962C8B-B14F-4D97-AF65-F5344CB8AC3E}">
        <p14:creationId xmlns:p14="http://schemas.microsoft.com/office/powerpoint/2010/main" val="266380965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F15C1D-E407-B488-9CD0-3D63DD570232}"/>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C022D293-2B93-0AEE-D72F-2644A0C9036F}"/>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B9D10EC4-B302-E49B-90F5-88B83EC5F867}"/>
              </a:ext>
            </a:extLst>
          </p:cNvPr>
          <p:cNvSpPr>
            <a:spLocks noGrp="1"/>
          </p:cNvSpPr>
          <p:nvPr>
            <p:ph type="dt" sz="half" idx="10"/>
          </p:nvPr>
        </p:nvSpPr>
        <p:spPr/>
        <p:txBody>
          <a:bodyPr/>
          <a:lstStyle/>
          <a:p>
            <a:fld id="{65D50978-3352-48F2-9F03-1D94A14C6465}" type="datetimeFigureOut">
              <a:rPr lang="en-GB" smtClean="0"/>
              <a:t>13/07/2026</a:t>
            </a:fld>
            <a:endParaRPr lang="en-GB"/>
          </a:p>
        </p:txBody>
      </p:sp>
      <p:sp>
        <p:nvSpPr>
          <p:cNvPr id="5" name="Footer Placeholder 4">
            <a:extLst>
              <a:ext uri="{FF2B5EF4-FFF2-40B4-BE49-F238E27FC236}">
                <a16:creationId xmlns:a16="http://schemas.microsoft.com/office/drawing/2014/main" id="{4BA30F5F-70DC-B3E3-6B00-925C89FE76F2}"/>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E9B6B219-9B7D-5B46-5311-E27346538A7C}"/>
              </a:ext>
            </a:extLst>
          </p:cNvPr>
          <p:cNvSpPr>
            <a:spLocks noGrp="1"/>
          </p:cNvSpPr>
          <p:nvPr>
            <p:ph type="sldNum" sz="quarter" idx="12"/>
          </p:nvPr>
        </p:nvSpPr>
        <p:spPr/>
        <p:txBody>
          <a:bodyPr/>
          <a:lstStyle/>
          <a:p>
            <a:fld id="{B8CB7B86-F301-45FD-BB1C-128D4D560BC2}" type="slidenum">
              <a:rPr lang="en-GB" smtClean="0"/>
              <a:t>‹#›</a:t>
            </a:fld>
            <a:endParaRPr lang="en-GB"/>
          </a:p>
        </p:txBody>
      </p:sp>
    </p:spTree>
    <p:extLst>
      <p:ext uri="{BB962C8B-B14F-4D97-AF65-F5344CB8AC3E}">
        <p14:creationId xmlns:p14="http://schemas.microsoft.com/office/powerpoint/2010/main" val="150161440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5AB0BE-2654-8B32-D640-42060668AA82}"/>
              </a:ext>
            </a:extLst>
          </p:cNvPr>
          <p:cNvSpPr>
            <a:spLocks noGrp="1"/>
          </p:cNvSpPr>
          <p:nvPr>
            <p:ph type="title"/>
          </p:nvPr>
        </p:nvSpPr>
        <p:spPr>
          <a:xfrm>
            <a:off x="831851" y="1709740"/>
            <a:ext cx="10515600" cy="2852737"/>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C89D536B-1E9B-1C9F-0811-5AE9438D2C52}"/>
              </a:ext>
            </a:extLst>
          </p:cNvPr>
          <p:cNvSpPr>
            <a:spLocks noGrp="1"/>
          </p:cNvSpPr>
          <p:nvPr>
            <p:ph type="body" idx="1"/>
          </p:nvPr>
        </p:nvSpPr>
        <p:spPr>
          <a:xfrm>
            <a:off x="831851" y="4589465"/>
            <a:ext cx="10515600" cy="1500187"/>
          </a:xfrm>
        </p:spPr>
        <p:txBody>
          <a:bodyPr/>
          <a:lstStyle>
            <a:lvl1pPr marL="0" indent="0">
              <a:buNone/>
              <a:defRPr sz="2400">
                <a:solidFill>
                  <a:schemeClr val="tx1">
                    <a:tint val="82000"/>
                  </a:schemeClr>
                </a:solidFill>
              </a:defRPr>
            </a:lvl1pPr>
            <a:lvl2pPr marL="457189" indent="0">
              <a:buNone/>
              <a:defRPr sz="2000">
                <a:solidFill>
                  <a:schemeClr val="tx1">
                    <a:tint val="82000"/>
                  </a:schemeClr>
                </a:solidFill>
              </a:defRPr>
            </a:lvl2pPr>
            <a:lvl3pPr marL="914377" indent="0">
              <a:buNone/>
              <a:defRPr sz="1800">
                <a:solidFill>
                  <a:schemeClr val="tx1">
                    <a:tint val="82000"/>
                  </a:schemeClr>
                </a:solidFill>
              </a:defRPr>
            </a:lvl3pPr>
            <a:lvl4pPr marL="1371566" indent="0">
              <a:buNone/>
              <a:defRPr sz="1600">
                <a:solidFill>
                  <a:schemeClr val="tx1">
                    <a:tint val="82000"/>
                  </a:schemeClr>
                </a:solidFill>
              </a:defRPr>
            </a:lvl4pPr>
            <a:lvl5pPr marL="1828754" indent="0">
              <a:buNone/>
              <a:defRPr sz="1600">
                <a:solidFill>
                  <a:schemeClr val="tx1">
                    <a:tint val="82000"/>
                  </a:schemeClr>
                </a:solidFill>
              </a:defRPr>
            </a:lvl5pPr>
            <a:lvl6pPr marL="2285943" indent="0">
              <a:buNone/>
              <a:defRPr sz="1600">
                <a:solidFill>
                  <a:schemeClr val="tx1">
                    <a:tint val="82000"/>
                  </a:schemeClr>
                </a:solidFill>
              </a:defRPr>
            </a:lvl6pPr>
            <a:lvl7pPr marL="2743131" indent="0">
              <a:buNone/>
              <a:defRPr sz="1600">
                <a:solidFill>
                  <a:schemeClr val="tx1">
                    <a:tint val="82000"/>
                  </a:schemeClr>
                </a:solidFill>
              </a:defRPr>
            </a:lvl7pPr>
            <a:lvl8pPr marL="3200320" indent="0">
              <a:buNone/>
              <a:defRPr sz="1600">
                <a:solidFill>
                  <a:schemeClr val="tx1">
                    <a:tint val="82000"/>
                  </a:schemeClr>
                </a:solidFill>
              </a:defRPr>
            </a:lvl8pPr>
            <a:lvl9pPr marL="3657509"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4A567140-154C-DA36-DF13-9CA71A6DAA5D}"/>
              </a:ext>
            </a:extLst>
          </p:cNvPr>
          <p:cNvSpPr>
            <a:spLocks noGrp="1"/>
          </p:cNvSpPr>
          <p:nvPr>
            <p:ph type="dt" sz="half" idx="10"/>
          </p:nvPr>
        </p:nvSpPr>
        <p:spPr/>
        <p:txBody>
          <a:bodyPr/>
          <a:lstStyle/>
          <a:p>
            <a:fld id="{65D50978-3352-48F2-9F03-1D94A14C6465}" type="datetimeFigureOut">
              <a:rPr lang="en-GB" smtClean="0"/>
              <a:t>13/07/2026</a:t>
            </a:fld>
            <a:endParaRPr lang="en-GB"/>
          </a:p>
        </p:txBody>
      </p:sp>
      <p:sp>
        <p:nvSpPr>
          <p:cNvPr id="5" name="Footer Placeholder 4">
            <a:extLst>
              <a:ext uri="{FF2B5EF4-FFF2-40B4-BE49-F238E27FC236}">
                <a16:creationId xmlns:a16="http://schemas.microsoft.com/office/drawing/2014/main" id="{9A18C279-F3A3-5BB2-EE7A-B0D91F326308}"/>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A0A16D18-5F2F-1ACF-6EFC-6743A689CC38}"/>
              </a:ext>
            </a:extLst>
          </p:cNvPr>
          <p:cNvSpPr>
            <a:spLocks noGrp="1"/>
          </p:cNvSpPr>
          <p:nvPr>
            <p:ph type="sldNum" sz="quarter" idx="12"/>
          </p:nvPr>
        </p:nvSpPr>
        <p:spPr/>
        <p:txBody>
          <a:bodyPr/>
          <a:lstStyle/>
          <a:p>
            <a:fld id="{B8CB7B86-F301-45FD-BB1C-128D4D560BC2}" type="slidenum">
              <a:rPr lang="en-GB" smtClean="0"/>
              <a:t>‹#›</a:t>
            </a:fld>
            <a:endParaRPr lang="en-GB"/>
          </a:p>
        </p:txBody>
      </p:sp>
    </p:spTree>
    <p:extLst>
      <p:ext uri="{BB962C8B-B14F-4D97-AF65-F5344CB8AC3E}">
        <p14:creationId xmlns:p14="http://schemas.microsoft.com/office/powerpoint/2010/main" val="146911527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AD9243-6030-2DE9-C49F-558FCD7B1328}"/>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90321B99-D195-E74A-6745-F04A7CCA14F9}"/>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35930072-3DE5-8D50-5083-57009F10A10E}"/>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C8845D1B-4E65-D799-4F44-A4D86196791D}"/>
              </a:ext>
            </a:extLst>
          </p:cNvPr>
          <p:cNvSpPr>
            <a:spLocks noGrp="1"/>
          </p:cNvSpPr>
          <p:nvPr>
            <p:ph type="dt" sz="half" idx="10"/>
          </p:nvPr>
        </p:nvSpPr>
        <p:spPr/>
        <p:txBody>
          <a:bodyPr/>
          <a:lstStyle/>
          <a:p>
            <a:fld id="{65D50978-3352-48F2-9F03-1D94A14C6465}" type="datetimeFigureOut">
              <a:rPr lang="en-GB" smtClean="0"/>
              <a:t>13/07/2026</a:t>
            </a:fld>
            <a:endParaRPr lang="en-GB"/>
          </a:p>
        </p:txBody>
      </p:sp>
      <p:sp>
        <p:nvSpPr>
          <p:cNvPr id="6" name="Footer Placeholder 5">
            <a:extLst>
              <a:ext uri="{FF2B5EF4-FFF2-40B4-BE49-F238E27FC236}">
                <a16:creationId xmlns:a16="http://schemas.microsoft.com/office/drawing/2014/main" id="{E3477EE8-7E5F-B79B-41B8-4BB9E8D1790C}"/>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DBCA20F7-8674-E347-FD69-788BB984137E}"/>
              </a:ext>
            </a:extLst>
          </p:cNvPr>
          <p:cNvSpPr>
            <a:spLocks noGrp="1"/>
          </p:cNvSpPr>
          <p:nvPr>
            <p:ph type="sldNum" sz="quarter" idx="12"/>
          </p:nvPr>
        </p:nvSpPr>
        <p:spPr/>
        <p:txBody>
          <a:bodyPr/>
          <a:lstStyle/>
          <a:p>
            <a:fld id="{B8CB7B86-F301-45FD-BB1C-128D4D560BC2}" type="slidenum">
              <a:rPr lang="en-GB" smtClean="0"/>
              <a:t>‹#›</a:t>
            </a:fld>
            <a:endParaRPr lang="en-GB"/>
          </a:p>
        </p:txBody>
      </p:sp>
    </p:spTree>
    <p:extLst>
      <p:ext uri="{BB962C8B-B14F-4D97-AF65-F5344CB8AC3E}">
        <p14:creationId xmlns:p14="http://schemas.microsoft.com/office/powerpoint/2010/main" val="209030667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8C8337D-9343-A466-094A-044DB997CAE3}"/>
              </a:ext>
            </a:extLst>
          </p:cNvPr>
          <p:cNvSpPr>
            <a:spLocks noGrp="1"/>
          </p:cNvSpPr>
          <p:nvPr>
            <p:ph type="title"/>
          </p:nvPr>
        </p:nvSpPr>
        <p:spPr>
          <a:xfrm>
            <a:off x="839788" y="365127"/>
            <a:ext cx="105156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16A7DFC9-2EAE-2F63-DA5E-832F4FAB8A87}"/>
              </a:ext>
            </a:extLst>
          </p:cNvPr>
          <p:cNvSpPr>
            <a:spLocks noGrp="1"/>
          </p:cNvSpPr>
          <p:nvPr>
            <p:ph type="body" idx="1"/>
          </p:nvPr>
        </p:nvSpPr>
        <p:spPr>
          <a:xfrm>
            <a:off x="839789" y="1681163"/>
            <a:ext cx="5157787" cy="823912"/>
          </a:xfrm>
        </p:spPr>
        <p:txBody>
          <a:bodyPr anchor="b"/>
          <a:lstStyle>
            <a:lvl1pPr marL="0" indent="0">
              <a:buNone/>
              <a:defRPr sz="2400" b="1"/>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31816C33-9FB3-1AE0-92DB-B7F67FABBBB7}"/>
              </a:ext>
            </a:extLst>
          </p:cNvPr>
          <p:cNvSpPr>
            <a:spLocks noGrp="1"/>
          </p:cNvSpPr>
          <p:nvPr>
            <p:ph sz="half" idx="2"/>
          </p:nvPr>
        </p:nvSpPr>
        <p:spPr>
          <a:xfrm>
            <a:off x="839789"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D5C026B2-4B96-2815-0536-314301FB942A}"/>
              </a:ext>
            </a:extLst>
          </p:cNvPr>
          <p:cNvSpPr>
            <a:spLocks noGrp="1"/>
          </p:cNvSpPr>
          <p:nvPr>
            <p:ph type="body" sz="quarter" idx="3"/>
          </p:nvPr>
        </p:nvSpPr>
        <p:spPr>
          <a:xfrm>
            <a:off x="6172201" y="1681163"/>
            <a:ext cx="5183188" cy="823912"/>
          </a:xfrm>
        </p:spPr>
        <p:txBody>
          <a:bodyPr anchor="b"/>
          <a:lstStyle>
            <a:lvl1pPr marL="0" indent="0">
              <a:buNone/>
              <a:defRPr sz="2400" b="1"/>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97920540-2001-072B-FE69-3AED729D41E2}"/>
              </a:ext>
            </a:extLst>
          </p:cNvPr>
          <p:cNvSpPr>
            <a:spLocks noGrp="1"/>
          </p:cNvSpPr>
          <p:nvPr>
            <p:ph sz="quarter" idx="4"/>
          </p:nvPr>
        </p:nvSpPr>
        <p:spPr>
          <a:xfrm>
            <a:off x="6172201"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B838212D-62F3-0F93-F894-1A6CD8A566D2}"/>
              </a:ext>
            </a:extLst>
          </p:cNvPr>
          <p:cNvSpPr>
            <a:spLocks noGrp="1"/>
          </p:cNvSpPr>
          <p:nvPr>
            <p:ph type="dt" sz="half" idx="10"/>
          </p:nvPr>
        </p:nvSpPr>
        <p:spPr/>
        <p:txBody>
          <a:bodyPr/>
          <a:lstStyle/>
          <a:p>
            <a:fld id="{65D50978-3352-48F2-9F03-1D94A14C6465}" type="datetimeFigureOut">
              <a:rPr lang="en-GB" smtClean="0"/>
              <a:t>13/07/2026</a:t>
            </a:fld>
            <a:endParaRPr lang="en-GB"/>
          </a:p>
        </p:txBody>
      </p:sp>
      <p:sp>
        <p:nvSpPr>
          <p:cNvPr id="8" name="Footer Placeholder 7">
            <a:extLst>
              <a:ext uri="{FF2B5EF4-FFF2-40B4-BE49-F238E27FC236}">
                <a16:creationId xmlns:a16="http://schemas.microsoft.com/office/drawing/2014/main" id="{85022F61-8CFC-6B44-4345-24D426652812}"/>
              </a:ext>
            </a:extLst>
          </p:cNvPr>
          <p:cNvSpPr>
            <a:spLocks noGrp="1"/>
          </p:cNvSpPr>
          <p:nvPr>
            <p:ph type="ftr" sz="quarter" idx="11"/>
          </p:nvPr>
        </p:nvSpPr>
        <p:spPr/>
        <p:txBody>
          <a:bodyPr/>
          <a:lstStyle/>
          <a:p>
            <a:endParaRPr lang="en-GB"/>
          </a:p>
        </p:txBody>
      </p:sp>
      <p:sp>
        <p:nvSpPr>
          <p:cNvPr id="9" name="Slide Number Placeholder 8">
            <a:extLst>
              <a:ext uri="{FF2B5EF4-FFF2-40B4-BE49-F238E27FC236}">
                <a16:creationId xmlns:a16="http://schemas.microsoft.com/office/drawing/2014/main" id="{DC34D12E-0CAD-08CE-EBF6-5625080307BD}"/>
              </a:ext>
            </a:extLst>
          </p:cNvPr>
          <p:cNvSpPr>
            <a:spLocks noGrp="1"/>
          </p:cNvSpPr>
          <p:nvPr>
            <p:ph type="sldNum" sz="quarter" idx="12"/>
          </p:nvPr>
        </p:nvSpPr>
        <p:spPr/>
        <p:txBody>
          <a:bodyPr/>
          <a:lstStyle/>
          <a:p>
            <a:fld id="{B8CB7B86-F301-45FD-BB1C-128D4D560BC2}" type="slidenum">
              <a:rPr lang="en-GB" smtClean="0"/>
              <a:t>‹#›</a:t>
            </a:fld>
            <a:endParaRPr lang="en-GB"/>
          </a:p>
        </p:txBody>
      </p:sp>
    </p:spTree>
    <p:extLst>
      <p:ext uri="{BB962C8B-B14F-4D97-AF65-F5344CB8AC3E}">
        <p14:creationId xmlns:p14="http://schemas.microsoft.com/office/powerpoint/2010/main" val="205505662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ABF664-95D0-59F7-2EB3-78EA83163499}"/>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4A837237-032C-7FD0-74BC-427F454BB516}"/>
              </a:ext>
            </a:extLst>
          </p:cNvPr>
          <p:cNvSpPr>
            <a:spLocks noGrp="1"/>
          </p:cNvSpPr>
          <p:nvPr>
            <p:ph type="dt" sz="half" idx="10"/>
          </p:nvPr>
        </p:nvSpPr>
        <p:spPr/>
        <p:txBody>
          <a:bodyPr/>
          <a:lstStyle/>
          <a:p>
            <a:fld id="{65D50978-3352-48F2-9F03-1D94A14C6465}" type="datetimeFigureOut">
              <a:rPr lang="en-GB" smtClean="0"/>
              <a:t>13/07/2026</a:t>
            </a:fld>
            <a:endParaRPr lang="en-GB"/>
          </a:p>
        </p:txBody>
      </p:sp>
      <p:sp>
        <p:nvSpPr>
          <p:cNvPr id="4" name="Footer Placeholder 3">
            <a:extLst>
              <a:ext uri="{FF2B5EF4-FFF2-40B4-BE49-F238E27FC236}">
                <a16:creationId xmlns:a16="http://schemas.microsoft.com/office/drawing/2014/main" id="{D97CA37B-C98D-159F-0DDA-24C5DBB8F42E}"/>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77233BE4-0209-ADB9-35CB-476FAA5F76CD}"/>
              </a:ext>
            </a:extLst>
          </p:cNvPr>
          <p:cNvSpPr>
            <a:spLocks noGrp="1"/>
          </p:cNvSpPr>
          <p:nvPr>
            <p:ph type="sldNum" sz="quarter" idx="12"/>
          </p:nvPr>
        </p:nvSpPr>
        <p:spPr/>
        <p:txBody>
          <a:bodyPr/>
          <a:lstStyle/>
          <a:p>
            <a:fld id="{B8CB7B86-F301-45FD-BB1C-128D4D560BC2}" type="slidenum">
              <a:rPr lang="en-GB" smtClean="0"/>
              <a:t>‹#›</a:t>
            </a:fld>
            <a:endParaRPr lang="en-GB"/>
          </a:p>
        </p:txBody>
      </p:sp>
    </p:spTree>
    <p:extLst>
      <p:ext uri="{BB962C8B-B14F-4D97-AF65-F5344CB8AC3E}">
        <p14:creationId xmlns:p14="http://schemas.microsoft.com/office/powerpoint/2010/main" val="41121498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65C58145-57D4-A12A-3552-D7590FAEDD7C}"/>
              </a:ext>
            </a:extLst>
          </p:cNvPr>
          <p:cNvSpPr>
            <a:spLocks noGrp="1"/>
          </p:cNvSpPr>
          <p:nvPr>
            <p:ph type="dt" sz="half" idx="10"/>
          </p:nvPr>
        </p:nvSpPr>
        <p:spPr/>
        <p:txBody>
          <a:bodyPr/>
          <a:lstStyle/>
          <a:p>
            <a:fld id="{65D50978-3352-48F2-9F03-1D94A14C6465}" type="datetimeFigureOut">
              <a:rPr lang="en-GB" smtClean="0"/>
              <a:t>13/07/2026</a:t>
            </a:fld>
            <a:endParaRPr lang="en-GB"/>
          </a:p>
        </p:txBody>
      </p:sp>
      <p:sp>
        <p:nvSpPr>
          <p:cNvPr id="3" name="Footer Placeholder 2">
            <a:extLst>
              <a:ext uri="{FF2B5EF4-FFF2-40B4-BE49-F238E27FC236}">
                <a16:creationId xmlns:a16="http://schemas.microsoft.com/office/drawing/2014/main" id="{DF157779-312F-686A-4CAE-316F017F3125}"/>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35239E70-567C-4E25-59DB-CD88E03DBAC1}"/>
              </a:ext>
            </a:extLst>
          </p:cNvPr>
          <p:cNvSpPr>
            <a:spLocks noGrp="1"/>
          </p:cNvSpPr>
          <p:nvPr>
            <p:ph type="sldNum" sz="quarter" idx="12"/>
          </p:nvPr>
        </p:nvSpPr>
        <p:spPr/>
        <p:txBody>
          <a:bodyPr/>
          <a:lstStyle/>
          <a:p>
            <a:fld id="{B8CB7B86-F301-45FD-BB1C-128D4D560BC2}" type="slidenum">
              <a:rPr lang="en-GB" smtClean="0"/>
              <a:t>‹#›</a:t>
            </a:fld>
            <a:endParaRPr lang="en-GB"/>
          </a:p>
        </p:txBody>
      </p:sp>
    </p:spTree>
    <p:extLst>
      <p:ext uri="{BB962C8B-B14F-4D97-AF65-F5344CB8AC3E}">
        <p14:creationId xmlns:p14="http://schemas.microsoft.com/office/powerpoint/2010/main" val="194130007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186D33-70CF-38FB-75BE-289764D525C8}"/>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CA7EAF71-0B60-CFA6-15F5-7960D51596BE}"/>
              </a:ext>
            </a:extLst>
          </p:cNvPr>
          <p:cNvSpPr>
            <a:spLocks noGrp="1"/>
          </p:cNvSpPr>
          <p:nvPr>
            <p:ph idx="1"/>
          </p:nvPr>
        </p:nvSpPr>
        <p:spPr>
          <a:xfrm>
            <a:off x="5183188" y="987427"/>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12BDCE1E-7304-6BB2-BF4E-D371B30994EF}"/>
              </a:ext>
            </a:extLst>
          </p:cNvPr>
          <p:cNvSpPr>
            <a:spLocks noGrp="1"/>
          </p:cNvSpPr>
          <p:nvPr>
            <p:ph type="body" sz="half" idx="2"/>
          </p:nvPr>
        </p:nvSpPr>
        <p:spPr>
          <a:xfrm>
            <a:off x="839788" y="2057400"/>
            <a:ext cx="3932237" cy="3811588"/>
          </a:xfrm>
        </p:spPr>
        <p:txBody>
          <a:bodyPr/>
          <a:lstStyle>
            <a:lvl1pPr marL="0" indent="0">
              <a:buNone/>
              <a:defRPr sz="1600"/>
            </a:lvl1pPr>
            <a:lvl2pPr marL="457189" indent="0">
              <a:buNone/>
              <a:defRPr sz="1400"/>
            </a:lvl2pPr>
            <a:lvl3pPr marL="914377" indent="0">
              <a:buNone/>
              <a:defRPr sz="1200"/>
            </a:lvl3pPr>
            <a:lvl4pPr marL="1371566" indent="0">
              <a:buNone/>
              <a:defRPr sz="1000"/>
            </a:lvl4pPr>
            <a:lvl5pPr marL="1828754" indent="0">
              <a:buNone/>
              <a:defRPr sz="1000"/>
            </a:lvl5pPr>
            <a:lvl6pPr marL="2285943" indent="0">
              <a:buNone/>
              <a:defRPr sz="1000"/>
            </a:lvl6pPr>
            <a:lvl7pPr marL="2743131" indent="0">
              <a:buNone/>
              <a:defRPr sz="1000"/>
            </a:lvl7pPr>
            <a:lvl8pPr marL="3200320" indent="0">
              <a:buNone/>
              <a:defRPr sz="1000"/>
            </a:lvl8pPr>
            <a:lvl9pPr marL="3657509"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4D0BE6A5-6AE3-22FC-28C3-3E4EC938BB9C}"/>
              </a:ext>
            </a:extLst>
          </p:cNvPr>
          <p:cNvSpPr>
            <a:spLocks noGrp="1"/>
          </p:cNvSpPr>
          <p:nvPr>
            <p:ph type="dt" sz="half" idx="10"/>
          </p:nvPr>
        </p:nvSpPr>
        <p:spPr/>
        <p:txBody>
          <a:bodyPr/>
          <a:lstStyle/>
          <a:p>
            <a:fld id="{65D50978-3352-48F2-9F03-1D94A14C6465}" type="datetimeFigureOut">
              <a:rPr lang="en-GB" smtClean="0"/>
              <a:t>13/07/2026</a:t>
            </a:fld>
            <a:endParaRPr lang="en-GB"/>
          </a:p>
        </p:txBody>
      </p:sp>
      <p:sp>
        <p:nvSpPr>
          <p:cNvPr id="6" name="Footer Placeholder 5">
            <a:extLst>
              <a:ext uri="{FF2B5EF4-FFF2-40B4-BE49-F238E27FC236}">
                <a16:creationId xmlns:a16="http://schemas.microsoft.com/office/drawing/2014/main" id="{CBC0DCF7-D005-5B6F-E525-26430208D105}"/>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6B436ECA-9D42-72D3-731F-51373C911B54}"/>
              </a:ext>
            </a:extLst>
          </p:cNvPr>
          <p:cNvSpPr>
            <a:spLocks noGrp="1"/>
          </p:cNvSpPr>
          <p:nvPr>
            <p:ph type="sldNum" sz="quarter" idx="12"/>
          </p:nvPr>
        </p:nvSpPr>
        <p:spPr/>
        <p:txBody>
          <a:bodyPr/>
          <a:lstStyle/>
          <a:p>
            <a:fld id="{B8CB7B86-F301-45FD-BB1C-128D4D560BC2}" type="slidenum">
              <a:rPr lang="en-GB" smtClean="0"/>
              <a:t>‹#›</a:t>
            </a:fld>
            <a:endParaRPr lang="en-GB"/>
          </a:p>
        </p:txBody>
      </p:sp>
    </p:spTree>
    <p:extLst>
      <p:ext uri="{BB962C8B-B14F-4D97-AF65-F5344CB8AC3E}">
        <p14:creationId xmlns:p14="http://schemas.microsoft.com/office/powerpoint/2010/main" val="211315800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3E95315-BBD2-3D19-22CC-35BC7C9A70A2}"/>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7EF2156F-8426-D2AF-2154-1BDAE6D8CC98}"/>
              </a:ext>
            </a:extLst>
          </p:cNvPr>
          <p:cNvSpPr>
            <a:spLocks noGrp="1"/>
          </p:cNvSpPr>
          <p:nvPr>
            <p:ph type="pic" idx="1"/>
          </p:nvPr>
        </p:nvSpPr>
        <p:spPr>
          <a:xfrm>
            <a:off x="5183188" y="987427"/>
            <a:ext cx="6172200" cy="4873625"/>
          </a:xfrm>
        </p:spPr>
        <p:txBody>
          <a:bodyPr/>
          <a:lstStyle>
            <a:lvl1pPr marL="0" indent="0">
              <a:buNone/>
              <a:defRPr sz="3200"/>
            </a:lvl1pPr>
            <a:lvl2pPr marL="457189" indent="0">
              <a:buNone/>
              <a:defRPr sz="2800"/>
            </a:lvl2pPr>
            <a:lvl3pPr marL="914377" indent="0">
              <a:buNone/>
              <a:defRPr sz="2400"/>
            </a:lvl3pPr>
            <a:lvl4pPr marL="1371566" indent="0">
              <a:buNone/>
              <a:defRPr sz="2000"/>
            </a:lvl4pPr>
            <a:lvl5pPr marL="1828754" indent="0">
              <a:buNone/>
              <a:defRPr sz="2000"/>
            </a:lvl5pPr>
            <a:lvl6pPr marL="2285943" indent="0">
              <a:buNone/>
              <a:defRPr sz="2000"/>
            </a:lvl6pPr>
            <a:lvl7pPr marL="2743131" indent="0">
              <a:buNone/>
              <a:defRPr sz="2000"/>
            </a:lvl7pPr>
            <a:lvl8pPr marL="3200320" indent="0">
              <a:buNone/>
              <a:defRPr sz="2000"/>
            </a:lvl8pPr>
            <a:lvl9pPr marL="3657509" indent="0">
              <a:buNone/>
              <a:defRPr sz="2000"/>
            </a:lvl9pPr>
          </a:lstStyle>
          <a:p>
            <a:endParaRPr lang="en-GB"/>
          </a:p>
        </p:txBody>
      </p:sp>
      <p:sp>
        <p:nvSpPr>
          <p:cNvPr id="4" name="Text Placeholder 3">
            <a:extLst>
              <a:ext uri="{FF2B5EF4-FFF2-40B4-BE49-F238E27FC236}">
                <a16:creationId xmlns:a16="http://schemas.microsoft.com/office/drawing/2014/main" id="{3607702A-1C8F-381C-66AB-BA079B34DBE1}"/>
              </a:ext>
            </a:extLst>
          </p:cNvPr>
          <p:cNvSpPr>
            <a:spLocks noGrp="1"/>
          </p:cNvSpPr>
          <p:nvPr>
            <p:ph type="body" sz="half" idx="2"/>
          </p:nvPr>
        </p:nvSpPr>
        <p:spPr>
          <a:xfrm>
            <a:off x="839788" y="2057400"/>
            <a:ext cx="3932237" cy="3811588"/>
          </a:xfrm>
        </p:spPr>
        <p:txBody>
          <a:bodyPr/>
          <a:lstStyle>
            <a:lvl1pPr marL="0" indent="0">
              <a:buNone/>
              <a:defRPr sz="1600"/>
            </a:lvl1pPr>
            <a:lvl2pPr marL="457189" indent="0">
              <a:buNone/>
              <a:defRPr sz="1400"/>
            </a:lvl2pPr>
            <a:lvl3pPr marL="914377" indent="0">
              <a:buNone/>
              <a:defRPr sz="1200"/>
            </a:lvl3pPr>
            <a:lvl4pPr marL="1371566" indent="0">
              <a:buNone/>
              <a:defRPr sz="1000"/>
            </a:lvl4pPr>
            <a:lvl5pPr marL="1828754" indent="0">
              <a:buNone/>
              <a:defRPr sz="1000"/>
            </a:lvl5pPr>
            <a:lvl6pPr marL="2285943" indent="0">
              <a:buNone/>
              <a:defRPr sz="1000"/>
            </a:lvl6pPr>
            <a:lvl7pPr marL="2743131" indent="0">
              <a:buNone/>
              <a:defRPr sz="1000"/>
            </a:lvl7pPr>
            <a:lvl8pPr marL="3200320" indent="0">
              <a:buNone/>
              <a:defRPr sz="1000"/>
            </a:lvl8pPr>
            <a:lvl9pPr marL="3657509"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4D9258DF-0521-E5CF-133A-0B7A46BE37AA}"/>
              </a:ext>
            </a:extLst>
          </p:cNvPr>
          <p:cNvSpPr>
            <a:spLocks noGrp="1"/>
          </p:cNvSpPr>
          <p:nvPr>
            <p:ph type="dt" sz="half" idx="10"/>
          </p:nvPr>
        </p:nvSpPr>
        <p:spPr/>
        <p:txBody>
          <a:bodyPr/>
          <a:lstStyle/>
          <a:p>
            <a:fld id="{65D50978-3352-48F2-9F03-1D94A14C6465}" type="datetimeFigureOut">
              <a:rPr lang="en-GB" smtClean="0"/>
              <a:t>13/07/2026</a:t>
            </a:fld>
            <a:endParaRPr lang="en-GB"/>
          </a:p>
        </p:txBody>
      </p:sp>
      <p:sp>
        <p:nvSpPr>
          <p:cNvPr id="6" name="Footer Placeholder 5">
            <a:extLst>
              <a:ext uri="{FF2B5EF4-FFF2-40B4-BE49-F238E27FC236}">
                <a16:creationId xmlns:a16="http://schemas.microsoft.com/office/drawing/2014/main" id="{26C9B3E9-1EC5-355F-3DB0-4F8AAA291BD1}"/>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0B076072-7AAA-FED8-4030-F5730578E398}"/>
              </a:ext>
            </a:extLst>
          </p:cNvPr>
          <p:cNvSpPr>
            <a:spLocks noGrp="1"/>
          </p:cNvSpPr>
          <p:nvPr>
            <p:ph type="sldNum" sz="quarter" idx="12"/>
          </p:nvPr>
        </p:nvSpPr>
        <p:spPr/>
        <p:txBody>
          <a:bodyPr/>
          <a:lstStyle/>
          <a:p>
            <a:fld id="{B8CB7B86-F301-45FD-BB1C-128D4D560BC2}" type="slidenum">
              <a:rPr lang="en-GB" smtClean="0"/>
              <a:t>‹#›</a:t>
            </a:fld>
            <a:endParaRPr lang="en-GB"/>
          </a:p>
        </p:txBody>
      </p:sp>
    </p:spTree>
    <p:extLst>
      <p:ext uri="{BB962C8B-B14F-4D97-AF65-F5344CB8AC3E}">
        <p14:creationId xmlns:p14="http://schemas.microsoft.com/office/powerpoint/2010/main" val="148338236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93FF9F5-F742-1585-81B2-005A4C9F54B9}"/>
              </a:ext>
            </a:extLst>
          </p:cNvPr>
          <p:cNvSpPr>
            <a:spLocks noGrp="1"/>
          </p:cNvSpPr>
          <p:nvPr>
            <p:ph type="title"/>
          </p:nvPr>
        </p:nvSpPr>
        <p:spPr>
          <a:xfrm>
            <a:off x="838200" y="365127"/>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A0D17DA3-C5DD-30DB-74CB-4BB10A29B12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5E8AC50D-03FB-4026-4DFA-008054047CEE}"/>
              </a:ext>
            </a:extLst>
          </p:cNvPr>
          <p:cNvSpPr>
            <a:spLocks noGrp="1"/>
          </p:cNvSpPr>
          <p:nvPr>
            <p:ph type="dt" sz="half" idx="2"/>
          </p:nvPr>
        </p:nvSpPr>
        <p:spPr>
          <a:xfrm>
            <a:off x="838200" y="6356352"/>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65D50978-3352-48F2-9F03-1D94A14C6465}" type="datetimeFigureOut">
              <a:rPr lang="en-GB" smtClean="0"/>
              <a:t>13/07/2026</a:t>
            </a:fld>
            <a:endParaRPr lang="en-GB"/>
          </a:p>
        </p:txBody>
      </p:sp>
      <p:sp>
        <p:nvSpPr>
          <p:cNvPr id="5" name="Footer Placeholder 4">
            <a:extLst>
              <a:ext uri="{FF2B5EF4-FFF2-40B4-BE49-F238E27FC236}">
                <a16:creationId xmlns:a16="http://schemas.microsoft.com/office/drawing/2014/main" id="{9C5634C6-9DEF-2349-17AC-4D3934E7D29B}"/>
              </a:ext>
            </a:extLst>
          </p:cNvPr>
          <p:cNvSpPr>
            <a:spLocks noGrp="1"/>
          </p:cNvSpPr>
          <p:nvPr>
            <p:ph type="ftr" sz="quarter" idx="3"/>
          </p:nvPr>
        </p:nvSpPr>
        <p:spPr>
          <a:xfrm>
            <a:off x="4038600" y="6356352"/>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GB"/>
          </a:p>
        </p:txBody>
      </p:sp>
      <p:sp>
        <p:nvSpPr>
          <p:cNvPr id="6" name="Slide Number Placeholder 5">
            <a:extLst>
              <a:ext uri="{FF2B5EF4-FFF2-40B4-BE49-F238E27FC236}">
                <a16:creationId xmlns:a16="http://schemas.microsoft.com/office/drawing/2014/main" id="{8BADBF54-1043-9C81-F00F-FF55356015ED}"/>
              </a:ext>
            </a:extLst>
          </p:cNvPr>
          <p:cNvSpPr>
            <a:spLocks noGrp="1"/>
          </p:cNvSpPr>
          <p:nvPr>
            <p:ph type="sldNum" sz="quarter" idx="4"/>
          </p:nvPr>
        </p:nvSpPr>
        <p:spPr>
          <a:xfrm>
            <a:off x="8610600" y="6356352"/>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B8CB7B86-F301-45FD-BB1C-128D4D560BC2}" type="slidenum">
              <a:rPr lang="en-GB" smtClean="0"/>
              <a:t>‹#›</a:t>
            </a:fld>
            <a:endParaRPr lang="en-GB"/>
          </a:p>
        </p:txBody>
      </p:sp>
    </p:spTree>
    <p:extLst>
      <p:ext uri="{BB962C8B-B14F-4D97-AF65-F5344CB8AC3E}">
        <p14:creationId xmlns:p14="http://schemas.microsoft.com/office/powerpoint/2010/main" val="191473219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377"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594" indent="-228594" algn="l" defTabSz="914377"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783" indent="-228594" algn="l" defTabSz="914377"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7.xml"/><Relationship Id="rId5" Type="http://schemas.openxmlformats.org/officeDocument/2006/relationships/image" Target="../media/image4.jpe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9.xml"/><Relationship Id="rId1" Type="http://schemas.openxmlformats.org/officeDocument/2006/relationships/slideLayout" Target="../slideLayouts/slideLayout7.xml"/><Relationship Id="rId6" Type="http://schemas.openxmlformats.org/officeDocument/2006/relationships/image" Target="../media/image13.png"/><Relationship Id="rId5" Type="http://schemas.openxmlformats.org/officeDocument/2006/relationships/image" Target="../media/image10.tmp"/><Relationship Id="rId4" Type="http://schemas.openxmlformats.org/officeDocument/2006/relationships/image" Target="../media/image8.svg"/></Relationships>
</file>

<file path=ppt/slides/_rels/slide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7.xml"/><Relationship Id="rId5" Type="http://schemas.openxmlformats.org/officeDocument/2006/relationships/image" Target="../media/image7.tmp"/><Relationship Id="rId4" Type="http://schemas.openxmlformats.org/officeDocument/2006/relationships/image" Target="../media/image6.svg"/></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7.xml"/><Relationship Id="rId5" Type="http://schemas.openxmlformats.org/officeDocument/2006/relationships/image" Target="../media/image7.tmp"/><Relationship Id="rId4" Type="http://schemas.openxmlformats.org/officeDocument/2006/relationships/image" Target="../media/image6.svg"/></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7.xml"/><Relationship Id="rId5" Type="http://schemas.openxmlformats.org/officeDocument/2006/relationships/image" Target="../media/image9.png"/><Relationship Id="rId4" Type="http://schemas.openxmlformats.org/officeDocument/2006/relationships/image" Target="../media/image8.svg"/></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12.tmp"/><Relationship Id="rId2" Type="http://schemas.openxmlformats.org/officeDocument/2006/relationships/notesSlide" Target="../notesSlides/notesSlide5.xml"/><Relationship Id="rId1" Type="http://schemas.openxmlformats.org/officeDocument/2006/relationships/slideLayout" Target="../slideLayouts/slideLayout7.xml"/><Relationship Id="rId6" Type="http://schemas.openxmlformats.org/officeDocument/2006/relationships/image" Target="../media/image11.tmp"/><Relationship Id="rId5" Type="http://schemas.openxmlformats.org/officeDocument/2006/relationships/image" Target="../media/image10.tmp"/><Relationship Id="rId4" Type="http://schemas.openxmlformats.org/officeDocument/2006/relationships/image" Target="../media/image8.svg"/></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11.tmp"/><Relationship Id="rId2" Type="http://schemas.openxmlformats.org/officeDocument/2006/relationships/notesSlide" Target="../notesSlides/notesSlide6.xml"/><Relationship Id="rId1" Type="http://schemas.openxmlformats.org/officeDocument/2006/relationships/slideLayout" Target="../slideLayouts/slideLayout7.xml"/><Relationship Id="rId6" Type="http://schemas.openxmlformats.org/officeDocument/2006/relationships/image" Target="../media/image10.tmp"/><Relationship Id="rId5" Type="http://schemas.openxmlformats.org/officeDocument/2006/relationships/image" Target="../media/image12.tmp"/><Relationship Id="rId4" Type="http://schemas.openxmlformats.org/officeDocument/2006/relationships/image" Target="../media/image8.svg"/></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11.tmp"/><Relationship Id="rId2" Type="http://schemas.openxmlformats.org/officeDocument/2006/relationships/notesSlide" Target="../notesSlides/notesSlide7.xml"/><Relationship Id="rId1" Type="http://schemas.openxmlformats.org/officeDocument/2006/relationships/slideLayout" Target="../slideLayouts/slideLayout7.xml"/><Relationship Id="rId6" Type="http://schemas.openxmlformats.org/officeDocument/2006/relationships/image" Target="../media/image10.tmp"/><Relationship Id="rId5" Type="http://schemas.openxmlformats.org/officeDocument/2006/relationships/image" Target="../media/image12.tmp"/><Relationship Id="rId4" Type="http://schemas.openxmlformats.org/officeDocument/2006/relationships/image" Target="../media/image8.svg"/></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8.xml"/><Relationship Id="rId1" Type="http://schemas.openxmlformats.org/officeDocument/2006/relationships/slideLayout" Target="../slideLayouts/slideLayout7.xml"/><Relationship Id="rId5" Type="http://schemas.openxmlformats.org/officeDocument/2006/relationships/image" Target="../media/image13.png"/><Relationship Id="rId4" Type="http://schemas.openxmlformats.org/officeDocument/2006/relationships/image" Target="../media/image8.sv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a:extLst>
            <a:ext uri="{FF2B5EF4-FFF2-40B4-BE49-F238E27FC236}">
              <a16:creationId xmlns:a16="http://schemas.microsoft.com/office/drawing/2014/main" id="{6606871B-8AD6-FD99-33C1-147B7F603A8B}"/>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72BC39AF-99E4-CDD1-EDC2-3F50FB934D31}"/>
              </a:ext>
            </a:extLst>
          </p:cNvPr>
          <p:cNvSpPr txBox="1"/>
          <p:nvPr/>
        </p:nvSpPr>
        <p:spPr>
          <a:xfrm>
            <a:off x="468630" y="1128968"/>
            <a:ext cx="6226205" cy="1323439"/>
          </a:xfrm>
          <a:prstGeom prst="rect">
            <a:avLst/>
          </a:prstGeom>
          <a:noFill/>
        </p:spPr>
        <p:txBody>
          <a:bodyPr wrap="square" rtlCol="0">
            <a:spAutoFit/>
          </a:bodyPr>
          <a:lstStyle/>
          <a:p>
            <a:r>
              <a:rPr lang="en-GB" sz="4000" b="1" dirty="0">
                <a:solidFill>
                  <a:schemeClr val="bg1"/>
                </a:solidFill>
                <a:latin typeface="Segoe UI Black" panose="020B0A02040204020203" pitchFamily="34" charset="0"/>
                <a:ea typeface="Segoe UI Black" panose="020B0A02040204020203" pitchFamily="34" charset="0"/>
              </a:rPr>
              <a:t>Lesson 16:</a:t>
            </a:r>
          </a:p>
          <a:p>
            <a:r>
              <a:rPr lang="en-GB" sz="4000" b="1" dirty="0">
                <a:solidFill>
                  <a:schemeClr val="bg1"/>
                </a:solidFill>
                <a:latin typeface="Segoe UI Black" panose="020B0A02040204020203" pitchFamily="34" charset="0"/>
                <a:ea typeface="Segoe UI Black" panose="020B0A02040204020203" pitchFamily="34" charset="0"/>
              </a:rPr>
              <a:t>Boolean logic</a:t>
            </a:r>
          </a:p>
        </p:txBody>
      </p:sp>
      <p:sp>
        <p:nvSpPr>
          <p:cNvPr id="5" name="TextBox 4">
            <a:extLst>
              <a:ext uri="{FF2B5EF4-FFF2-40B4-BE49-F238E27FC236}">
                <a16:creationId xmlns:a16="http://schemas.microsoft.com/office/drawing/2014/main" id="{424C083F-C106-A635-ACA5-16B7224E4069}"/>
              </a:ext>
            </a:extLst>
          </p:cNvPr>
          <p:cNvSpPr txBox="1"/>
          <p:nvPr/>
        </p:nvSpPr>
        <p:spPr>
          <a:xfrm>
            <a:off x="468630" y="4713376"/>
            <a:ext cx="6120771" cy="1323439"/>
          </a:xfrm>
          <a:prstGeom prst="rect">
            <a:avLst/>
          </a:prstGeom>
          <a:noFill/>
        </p:spPr>
        <p:txBody>
          <a:bodyPr wrap="square" rtlCol="0">
            <a:spAutoFit/>
          </a:bodyPr>
          <a:lstStyle/>
          <a:p>
            <a:r>
              <a:rPr lang="en-GB" sz="2000" dirty="0">
                <a:solidFill>
                  <a:schemeClr val="bg1"/>
                </a:solidFill>
                <a:latin typeface="Segoe UI Black" panose="020B0A02040204020203" pitchFamily="34" charset="0"/>
                <a:ea typeface="Segoe UI Black" panose="020B0A02040204020203" pitchFamily="34" charset="0"/>
              </a:rPr>
              <a:t>Course: OCR GCSE Computer Science (J277)</a:t>
            </a:r>
          </a:p>
          <a:p>
            <a:endParaRPr lang="en-GB" sz="2000" dirty="0">
              <a:solidFill>
                <a:schemeClr val="bg1"/>
              </a:solidFill>
              <a:latin typeface="Segoe UI Black" panose="020B0A02040204020203" pitchFamily="34" charset="0"/>
              <a:ea typeface="Segoe UI Black" panose="020B0A02040204020203" pitchFamily="34" charset="0"/>
            </a:endParaRPr>
          </a:p>
          <a:p>
            <a:r>
              <a:rPr lang="en-GB" sz="2000" dirty="0">
                <a:solidFill>
                  <a:schemeClr val="bg1"/>
                </a:solidFill>
                <a:latin typeface="Segoe UI Black" panose="020B0A02040204020203" pitchFamily="34" charset="0"/>
                <a:ea typeface="Segoe UI Black" panose="020B0A02040204020203" pitchFamily="34" charset="0"/>
              </a:rPr>
              <a:t>Unit 2 – Computational thinking, algorithms and programming</a:t>
            </a:r>
          </a:p>
        </p:txBody>
      </p:sp>
      <p:pic>
        <p:nvPicPr>
          <p:cNvPr id="3" name="Picture 2">
            <a:extLst>
              <a:ext uri="{FF2B5EF4-FFF2-40B4-BE49-F238E27FC236}">
                <a16:creationId xmlns:a16="http://schemas.microsoft.com/office/drawing/2014/main" id="{BF865ECE-19F7-E001-D185-EE0CACF894D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589402" y="-564826"/>
            <a:ext cx="5754052" cy="5754052"/>
          </a:xfrm>
          <a:prstGeom prst="rect">
            <a:avLst/>
          </a:prstGeom>
        </p:spPr>
      </p:pic>
      <p:pic>
        <p:nvPicPr>
          <p:cNvPr id="2" name="Picture 1" descr="A white text on a black background&#10;&#10;Description automatically generated">
            <a:extLst>
              <a:ext uri="{FF2B5EF4-FFF2-40B4-BE49-F238E27FC236}">
                <a16:creationId xmlns:a16="http://schemas.microsoft.com/office/drawing/2014/main" id="{A98DE7AA-1A48-4BCA-63AC-B8DF426A70C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2078" y="6229355"/>
            <a:ext cx="1013709" cy="536439"/>
          </a:xfrm>
          <a:prstGeom prst="rect">
            <a:avLst/>
          </a:prstGeom>
        </p:spPr>
      </p:pic>
      <p:sp>
        <p:nvSpPr>
          <p:cNvPr id="6" name="TextBox 5">
            <a:extLst>
              <a:ext uri="{FF2B5EF4-FFF2-40B4-BE49-F238E27FC236}">
                <a16:creationId xmlns:a16="http://schemas.microsoft.com/office/drawing/2014/main" id="{453B9582-FFD5-4272-066B-E172760A6493}"/>
              </a:ext>
            </a:extLst>
          </p:cNvPr>
          <p:cNvSpPr txBox="1"/>
          <p:nvPr/>
        </p:nvSpPr>
        <p:spPr>
          <a:xfrm>
            <a:off x="8602700" y="6332499"/>
            <a:ext cx="3230525" cy="369332"/>
          </a:xfrm>
          <a:prstGeom prst="rect">
            <a:avLst/>
          </a:prstGeom>
          <a:noFill/>
        </p:spPr>
        <p:txBody>
          <a:bodyPr wrap="square" rtlCol="0">
            <a:spAutoFit/>
          </a:bodyPr>
          <a:lstStyle/>
          <a:p>
            <a:r>
              <a:rPr lang="en-GB" dirty="0">
                <a:solidFill>
                  <a:schemeClr val="bg1"/>
                </a:solidFill>
                <a:latin typeface="Segoe UI Variable Display Semib" pitchFamily="2" charset="0"/>
                <a:ea typeface="ADLaM Display" panose="02010000000000000000" pitchFamily="2" charset="0"/>
                <a:cs typeface="ADLaM Display" panose="02010000000000000000" pitchFamily="2" charset="0"/>
              </a:rPr>
              <a:t>www.mysimplyteach.co.uk</a:t>
            </a:r>
          </a:p>
        </p:txBody>
      </p:sp>
      <p:sp>
        <p:nvSpPr>
          <p:cNvPr id="7" name="TextBox 6">
            <a:extLst>
              <a:ext uri="{FF2B5EF4-FFF2-40B4-BE49-F238E27FC236}">
                <a16:creationId xmlns:a16="http://schemas.microsoft.com/office/drawing/2014/main" id="{E84EB781-673C-71F6-3861-BDEADF23F188}"/>
              </a:ext>
            </a:extLst>
          </p:cNvPr>
          <p:cNvSpPr txBox="1"/>
          <p:nvPr/>
        </p:nvSpPr>
        <p:spPr>
          <a:xfrm>
            <a:off x="3791393" y="6361188"/>
            <a:ext cx="4104240" cy="369332"/>
          </a:xfrm>
          <a:prstGeom prst="rect">
            <a:avLst/>
          </a:prstGeom>
          <a:noFill/>
        </p:spPr>
        <p:txBody>
          <a:bodyPr wrap="square" rtlCol="0">
            <a:spAutoFit/>
          </a:bodyPr>
          <a:lstStyle/>
          <a:p>
            <a:pPr algn="ctr"/>
            <a:r>
              <a:rPr lang="en-GB" dirty="0">
                <a:solidFill>
                  <a:schemeClr val="bg1"/>
                </a:solidFill>
                <a:latin typeface="Segoe UI Variable Display Semib" pitchFamily="2" charset="0"/>
                <a:ea typeface="ADLaM Display" panose="02010000000000000000" pitchFamily="2" charset="0"/>
                <a:cs typeface="ADLaM Display" panose="02010000000000000000" pitchFamily="2" charset="0"/>
              </a:rPr>
              <a:t>© SIMPLY TEACH 2026</a:t>
            </a:r>
          </a:p>
        </p:txBody>
      </p:sp>
      <p:pic>
        <p:nvPicPr>
          <p:cNvPr id="8" name="Picture 2" descr="Facebook Logos PNG images free download">
            <a:extLst>
              <a:ext uri="{FF2B5EF4-FFF2-40B4-BE49-F238E27FC236}">
                <a16:creationId xmlns:a16="http://schemas.microsoft.com/office/drawing/2014/main" id="{1D8D03C8-8EB5-9019-2A1E-6E7999BEBBE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626775" y="6332499"/>
            <a:ext cx="412899" cy="412899"/>
          </a:xfrm>
          <a:prstGeom prst="rect">
            <a:avLst/>
          </a:prstGeom>
          <a:noFill/>
          <a:extLst>
            <a:ext uri="{909E8E84-426E-40DD-AFC4-6F175D3DCCD1}">
              <a14:hiddenFill xmlns:a14="http://schemas.microsoft.com/office/drawing/2010/main">
                <a:solidFill>
                  <a:srgbClr val="FFFFFF"/>
                </a:solidFill>
              </a14:hiddenFill>
            </a:ext>
          </a:extLst>
        </p:spPr>
      </p:pic>
      <p:sp>
        <p:nvSpPr>
          <p:cNvPr id="11" name="Rectangle 10">
            <a:extLst>
              <a:ext uri="{FF2B5EF4-FFF2-40B4-BE49-F238E27FC236}">
                <a16:creationId xmlns:a16="http://schemas.microsoft.com/office/drawing/2014/main" id="{18811ACD-639A-CC7F-7D6C-5D1D8B5BEA5B}"/>
              </a:ext>
            </a:extLst>
          </p:cNvPr>
          <p:cNvSpPr/>
          <p:nvPr/>
        </p:nvSpPr>
        <p:spPr>
          <a:xfrm>
            <a:off x="560069" y="5109209"/>
            <a:ext cx="5246371" cy="80011"/>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122" name="Picture 2" descr="Computer programming icon in flat style. 24278552 Vector Art at Vecteezy">
            <a:extLst>
              <a:ext uri="{FF2B5EF4-FFF2-40B4-BE49-F238E27FC236}">
                <a16:creationId xmlns:a16="http://schemas.microsoft.com/office/drawing/2014/main" id="{9B0D49DD-504E-83D3-8C85-CC0FFF303AC7}"/>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499830" y="1458384"/>
            <a:ext cx="2038630" cy="210892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5674175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639D635-D019-AA28-8B5C-4B4C42D2C8A0}"/>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099AF7FB-8F96-D5A4-39C6-E2A6E88A01C2}"/>
              </a:ext>
            </a:extLst>
          </p:cNvPr>
          <p:cNvSpPr txBox="1"/>
          <p:nvPr/>
        </p:nvSpPr>
        <p:spPr>
          <a:xfrm>
            <a:off x="112397" y="147883"/>
            <a:ext cx="11967205" cy="646331"/>
          </a:xfrm>
          <a:prstGeom prst="rect">
            <a:avLst/>
          </a:prstGeom>
          <a:noFill/>
        </p:spPr>
        <p:txBody>
          <a:bodyPr wrap="square" rtlCol="0">
            <a:spAutoFit/>
          </a:bodyPr>
          <a:lstStyle/>
          <a:p>
            <a:r>
              <a:rPr lang="en-GB" sz="3600" b="1" dirty="0">
                <a:latin typeface="Segoe UI Black" panose="020B0A02040204020203" pitchFamily="34" charset="0"/>
                <a:ea typeface="Segoe UI Black" panose="020B0A02040204020203" pitchFamily="34" charset="0"/>
              </a:rPr>
              <a:t>Learning in Context</a:t>
            </a:r>
          </a:p>
        </p:txBody>
      </p:sp>
      <p:pic>
        <p:nvPicPr>
          <p:cNvPr id="32" name="Picture 31">
            <a:extLst>
              <a:ext uri="{FF2B5EF4-FFF2-40B4-BE49-F238E27FC236}">
                <a16:creationId xmlns:a16="http://schemas.microsoft.com/office/drawing/2014/main" id="{817827DC-E7E8-802A-60B8-0321627A0DB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018520" y="6097632"/>
            <a:ext cx="1067921" cy="563328"/>
          </a:xfrm>
          <a:prstGeom prst="rect">
            <a:avLst/>
          </a:prstGeom>
        </p:spPr>
      </p:pic>
      <p:sp>
        <p:nvSpPr>
          <p:cNvPr id="2" name="Rectangle 1">
            <a:extLst>
              <a:ext uri="{FF2B5EF4-FFF2-40B4-BE49-F238E27FC236}">
                <a16:creationId xmlns:a16="http://schemas.microsoft.com/office/drawing/2014/main" id="{01C692A0-7BFD-6B80-5A56-FC0FFC8A91D5}"/>
              </a:ext>
            </a:extLst>
          </p:cNvPr>
          <p:cNvSpPr/>
          <p:nvPr/>
        </p:nvSpPr>
        <p:spPr>
          <a:xfrm>
            <a:off x="224790" y="897791"/>
            <a:ext cx="11582400" cy="119479"/>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6" name="Graphic 15" descr="Thumbs up sign with solid fill">
            <a:extLst>
              <a:ext uri="{FF2B5EF4-FFF2-40B4-BE49-F238E27FC236}">
                <a16:creationId xmlns:a16="http://schemas.microsoft.com/office/drawing/2014/main" id="{6F03EE52-E80E-3A3A-D50F-D39CC3D198AF}"/>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6574030" y="67211"/>
            <a:ext cx="727003" cy="727003"/>
          </a:xfrm>
          <a:prstGeom prst="rect">
            <a:avLst/>
          </a:prstGeom>
        </p:spPr>
      </p:pic>
      <p:sp>
        <p:nvSpPr>
          <p:cNvPr id="17" name="TextBox 16">
            <a:extLst>
              <a:ext uri="{FF2B5EF4-FFF2-40B4-BE49-F238E27FC236}">
                <a16:creationId xmlns:a16="http://schemas.microsoft.com/office/drawing/2014/main" id="{FBB8B137-27E6-FD14-0C00-BA991FFE716F}"/>
              </a:ext>
            </a:extLst>
          </p:cNvPr>
          <p:cNvSpPr txBox="1"/>
          <p:nvPr/>
        </p:nvSpPr>
        <p:spPr>
          <a:xfrm>
            <a:off x="7395210" y="139012"/>
            <a:ext cx="4684392" cy="646331"/>
          </a:xfrm>
          <a:prstGeom prst="rect">
            <a:avLst/>
          </a:prstGeom>
          <a:solidFill>
            <a:schemeClr val="bg2">
              <a:lumMod val="90000"/>
            </a:schemeClr>
          </a:solidFill>
        </p:spPr>
        <p:txBody>
          <a:bodyPr wrap="square">
            <a:spAutoFit/>
          </a:bodyPr>
          <a:lstStyle/>
          <a:p>
            <a:r>
              <a:rPr lang="en-GB" dirty="0">
                <a:latin typeface="Segoe UI Variable Text" pitchFamily="2" charset="0"/>
              </a:rPr>
              <a:t>Complete </a:t>
            </a:r>
            <a:r>
              <a:rPr lang="en-GB" b="1" dirty="0">
                <a:latin typeface="Segoe UI Variable Text" pitchFamily="2" charset="0"/>
              </a:rPr>
              <a:t>Q3 of Task 1 </a:t>
            </a:r>
            <a:r>
              <a:rPr lang="en-GB" dirty="0">
                <a:latin typeface="Segoe UI Variable Text" pitchFamily="2" charset="0"/>
              </a:rPr>
              <a:t>in the student workbook. </a:t>
            </a:r>
            <a:endParaRPr lang="en-GB" dirty="0"/>
          </a:p>
        </p:txBody>
      </p:sp>
      <p:sp>
        <p:nvSpPr>
          <p:cNvPr id="8" name="TextBox 7">
            <a:extLst>
              <a:ext uri="{FF2B5EF4-FFF2-40B4-BE49-F238E27FC236}">
                <a16:creationId xmlns:a16="http://schemas.microsoft.com/office/drawing/2014/main" id="{6B37E68A-BA82-BFDA-14EE-97FCBF6D3F4D}"/>
              </a:ext>
            </a:extLst>
          </p:cNvPr>
          <p:cNvSpPr txBox="1"/>
          <p:nvPr/>
        </p:nvSpPr>
        <p:spPr>
          <a:xfrm>
            <a:off x="112397" y="1120847"/>
            <a:ext cx="6134100" cy="378565"/>
          </a:xfrm>
          <a:prstGeom prst="rect">
            <a:avLst/>
          </a:prstGeom>
          <a:noFill/>
        </p:spPr>
        <p:txBody>
          <a:bodyPr wrap="square">
            <a:spAutoFit/>
          </a:bodyPr>
          <a:lstStyle/>
          <a:p>
            <a:pPr>
              <a:lnSpc>
                <a:spcPct val="107000"/>
              </a:lnSpc>
              <a:spcAft>
                <a:spcPts val="800"/>
              </a:spcAft>
              <a:buNone/>
            </a:pPr>
            <a:r>
              <a:rPr lang="en-GB" sz="1800" b="1" kern="100" dirty="0">
                <a:effectLst/>
                <a:latin typeface="Segoe UI Variable Text" pitchFamily="2" charset="0"/>
                <a:ea typeface="Aptos" panose="020B0004020202020204" pitchFamily="34" charset="0"/>
                <a:cs typeface="Times New Roman" panose="02020603050405020304" pitchFamily="18" charset="0"/>
              </a:rPr>
              <a:t>Example</a:t>
            </a:r>
            <a:r>
              <a:rPr lang="en-GB" b="1" kern="100" dirty="0">
                <a:latin typeface="Segoe UI Variable Text" pitchFamily="2" charset="0"/>
                <a:ea typeface="Aptos" panose="020B0004020202020204" pitchFamily="34" charset="0"/>
                <a:cs typeface="Times New Roman" panose="02020603050405020304" pitchFamily="18" charset="0"/>
              </a:rPr>
              <a:t>: A </a:t>
            </a:r>
            <a:r>
              <a:rPr lang="en-GB" sz="1800" b="1" kern="100" dirty="0">
                <a:effectLst/>
                <a:latin typeface="Segoe UI Variable Text" pitchFamily="2" charset="0"/>
                <a:ea typeface="Aptos" panose="020B0004020202020204" pitchFamily="34" charset="0"/>
                <a:cs typeface="Times New Roman" panose="02020603050405020304" pitchFamily="18" charset="0"/>
              </a:rPr>
              <a:t>security system</a:t>
            </a:r>
          </a:p>
        </p:txBody>
      </p:sp>
      <p:sp>
        <p:nvSpPr>
          <p:cNvPr id="11" name="TextBox 10">
            <a:extLst>
              <a:ext uri="{FF2B5EF4-FFF2-40B4-BE49-F238E27FC236}">
                <a16:creationId xmlns:a16="http://schemas.microsoft.com/office/drawing/2014/main" id="{8648250F-9EA6-D870-4583-D06AC34F6F2A}"/>
              </a:ext>
            </a:extLst>
          </p:cNvPr>
          <p:cNvSpPr txBox="1"/>
          <p:nvPr/>
        </p:nvSpPr>
        <p:spPr>
          <a:xfrm>
            <a:off x="224789" y="1720882"/>
            <a:ext cx="4310183" cy="777521"/>
          </a:xfrm>
          <a:prstGeom prst="rect">
            <a:avLst/>
          </a:prstGeom>
          <a:noFill/>
          <a:ln>
            <a:solidFill>
              <a:schemeClr val="tx1"/>
            </a:solidFill>
            <a:prstDash val="dash"/>
          </a:ln>
        </p:spPr>
        <p:txBody>
          <a:bodyPr wrap="square">
            <a:spAutoFit/>
          </a:bodyPr>
          <a:lstStyle/>
          <a:p>
            <a:pPr marL="342900" lvl="0" indent="-342900">
              <a:lnSpc>
                <a:spcPct val="107000"/>
              </a:lnSpc>
              <a:spcAft>
                <a:spcPts val="800"/>
              </a:spcAft>
              <a:buSzPts val="1000"/>
              <a:buFont typeface="Symbol" panose="05050102010706020507" pitchFamily="18" charset="2"/>
              <a:buChar char=""/>
              <a:tabLst>
                <a:tab pos="457200" algn="l"/>
              </a:tabLst>
            </a:pPr>
            <a:r>
              <a:rPr lang="en-GB" sz="1800" kern="100" dirty="0">
                <a:effectLst/>
                <a:latin typeface="Segoe UI Variable Text" pitchFamily="2" charset="0"/>
                <a:ea typeface="Aptos" panose="020B0004020202020204" pitchFamily="34" charset="0"/>
                <a:cs typeface="Times New Roman" panose="02020603050405020304" pitchFamily="18" charset="0"/>
              </a:rPr>
              <a:t>Input A = Correct PIN entered </a:t>
            </a:r>
          </a:p>
          <a:p>
            <a:pPr marL="342900" lvl="0" indent="-342900">
              <a:lnSpc>
                <a:spcPct val="107000"/>
              </a:lnSpc>
              <a:spcAft>
                <a:spcPts val="800"/>
              </a:spcAft>
              <a:buSzPts val="1000"/>
              <a:buFont typeface="Symbol" panose="05050102010706020507" pitchFamily="18" charset="2"/>
              <a:buChar char=""/>
              <a:tabLst>
                <a:tab pos="457200" algn="l"/>
              </a:tabLst>
            </a:pPr>
            <a:r>
              <a:rPr lang="en-GB" sz="1800" dirty="0">
                <a:effectLst/>
                <a:latin typeface="Segoe UI Variable Text" pitchFamily="2" charset="0"/>
                <a:ea typeface="Aptos" panose="020B0004020202020204" pitchFamily="34" charset="0"/>
                <a:cs typeface="Times New Roman" panose="02020603050405020304" pitchFamily="18" charset="0"/>
              </a:rPr>
              <a:t>Input B = Fingerprint recognised </a:t>
            </a:r>
            <a:endParaRPr lang="en-GB" dirty="0">
              <a:latin typeface="Segoe UI Variable Text" pitchFamily="2" charset="0"/>
            </a:endParaRPr>
          </a:p>
        </p:txBody>
      </p:sp>
      <p:pic>
        <p:nvPicPr>
          <p:cNvPr id="18" name="Picture 17">
            <a:extLst>
              <a:ext uri="{FF2B5EF4-FFF2-40B4-BE49-F238E27FC236}">
                <a16:creationId xmlns:a16="http://schemas.microsoft.com/office/drawing/2014/main" id="{C807AC40-E549-5235-8C32-FD6D067F0F0D}"/>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705476" y="1720882"/>
            <a:ext cx="2697480" cy="1170394"/>
          </a:xfrm>
          <a:prstGeom prst="rect">
            <a:avLst/>
          </a:prstGeom>
        </p:spPr>
      </p:pic>
      <p:graphicFrame>
        <p:nvGraphicFramePr>
          <p:cNvPr id="20" name="Table 17">
            <a:extLst>
              <a:ext uri="{FF2B5EF4-FFF2-40B4-BE49-F238E27FC236}">
                <a16:creationId xmlns:a16="http://schemas.microsoft.com/office/drawing/2014/main" id="{DCEDE604-BADF-FD44-F3AD-2EE4BFED1535}"/>
              </a:ext>
            </a:extLst>
          </p:cNvPr>
          <p:cNvGraphicFramePr>
            <a:graphicFrameLocks noGrp="1"/>
          </p:cNvGraphicFramePr>
          <p:nvPr/>
        </p:nvGraphicFramePr>
        <p:xfrm>
          <a:off x="8615134" y="1719657"/>
          <a:ext cx="2805429" cy="1676400"/>
        </p:xfrm>
        <a:graphic>
          <a:graphicData uri="http://schemas.openxmlformats.org/drawingml/2006/table">
            <a:tbl>
              <a:tblPr firstRow="1" bandRow="1">
                <a:tableStyleId>{5940675A-B579-460E-94D1-54222C63F5DA}</a:tableStyleId>
              </a:tblPr>
              <a:tblGrid>
                <a:gridCol w="935143">
                  <a:extLst>
                    <a:ext uri="{9D8B030D-6E8A-4147-A177-3AD203B41FA5}">
                      <a16:colId xmlns:a16="http://schemas.microsoft.com/office/drawing/2014/main" val="3496707469"/>
                    </a:ext>
                  </a:extLst>
                </a:gridCol>
                <a:gridCol w="935143">
                  <a:extLst>
                    <a:ext uri="{9D8B030D-6E8A-4147-A177-3AD203B41FA5}">
                      <a16:colId xmlns:a16="http://schemas.microsoft.com/office/drawing/2014/main" val="2999293488"/>
                    </a:ext>
                  </a:extLst>
                </a:gridCol>
                <a:gridCol w="935143">
                  <a:extLst>
                    <a:ext uri="{9D8B030D-6E8A-4147-A177-3AD203B41FA5}">
                      <a16:colId xmlns:a16="http://schemas.microsoft.com/office/drawing/2014/main" val="3768152692"/>
                    </a:ext>
                  </a:extLst>
                </a:gridCol>
              </a:tblGrid>
              <a:tr h="295769">
                <a:tc>
                  <a:txBody>
                    <a:bodyPr/>
                    <a:lstStyle/>
                    <a:p>
                      <a:pPr algn="ctr"/>
                      <a:r>
                        <a:rPr lang="en-GB" sz="1600" b="1" dirty="0">
                          <a:latin typeface="Segoe UI Variable Text" pitchFamily="2" charset="0"/>
                          <a:cs typeface="Segoe UI" panose="020B0502040204020203" pitchFamily="34" charset="0"/>
                        </a:rPr>
                        <a:t>A</a:t>
                      </a:r>
                    </a:p>
                  </a:txBody>
                  <a:tcPr/>
                </a:tc>
                <a:tc>
                  <a:txBody>
                    <a:bodyPr/>
                    <a:lstStyle/>
                    <a:p>
                      <a:pPr algn="ctr"/>
                      <a:r>
                        <a:rPr lang="en-GB" sz="1600" b="1" dirty="0">
                          <a:latin typeface="Segoe UI Variable Text" pitchFamily="2" charset="0"/>
                          <a:cs typeface="Segoe UI" panose="020B0502040204020203" pitchFamily="34" charset="0"/>
                        </a:rPr>
                        <a:t>B</a:t>
                      </a:r>
                    </a:p>
                  </a:txBody>
                  <a:tcPr/>
                </a:tc>
                <a:tc>
                  <a:txBody>
                    <a:bodyPr/>
                    <a:lstStyle/>
                    <a:p>
                      <a:pPr algn="ctr"/>
                      <a:r>
                        <a:rPr lang="en-GB" sz="1600" b="1" dirty="0">
                          <a:latin typeface="Segoe UI Variable Text" pitchFamily="2" charset="0"/>
                          <a:cs typeface="Segoe UI" panose="020B0502040204020203" pitchFamily="34" charset="0"/>
                        </a:rPr>
                        <a:t>C</a:t>
                      </a:r>
                    </a:p>
                  </a:txBody>
                  <a:tcPr/>
                </a:tc>
                <a:extLst>
                  <a:ext uri="{0D108BD9-81ED-4DB2-BD59-A6C34878D82A}">
                    <a16:rowId xmlns:a16="http://schemas.microsoft.com/office/drawing/2014/main" val="4286505990"/>
                  </a:ext>
                </a:extLst>
              </a:tr>
              <a:tr h="295769">
                <a:tc>
                  <a:txBody>
                    <a:bodyPr/>
                    <a:lstStyle/>
                    <a:p>
                      <a:pPr algn="ctr"/>
                      <a:r>
                        <a:rPr lang="en-GB" sz="1600" dirty="0">
                          <a:latin typeface="Segoe UI Variable Text" pitchFamily="2" charset="0"/>
                          <a:cs typeface="Segoe UI" panose="020B0502040204020203" pitchFamily="34" charset="0"/>
                        </a:rPr>
                        <a:t>0</a:t>
                      </a:r>
                    </a:p>
                  </a:txBody>
                  <a:tcPr/>
                </a:tc>
                <a:tc>
                  <a:txBody>
                    <a:bodyPr/>
                    <a:lstStyle/>
                    <a:p>
                      <a:pPr algn="ctr"/>
                      <a:r>
                        <a:rPr lang="en-GB" sz="1600" dirty="0">
                          <a:latin typeface="Segoe UI Variable Text" pitchFamily="2" charset="0"/>
                          <a:cs typeface="Segoe UI" panose="020B0502040204020203" pitchFamily="34" charset="0"/>
                        </a:rPr>
                        <a:t>0</a:t>
                      </a:r>
                    </a:p>
                  </a:txBody>
                  <a:tcPr/>
                </a:tc>
                <a:tc>
                  <a:txBody>
                    <a:bodyPr/>
                    <a:lstStyle/>
                    <a:p>
                      <a:pPr algn="ctr"/>
                      <a:r>
                        <a:rPr lang="en-GB" sz="1600" dirty="0">
                          <a:solidFill>
                            <a:srgbClr val="FF0000"/>
                          </a:solidFill>
                          <a:latin typeface="Segoe UI Variable Text" pitchFamily="2" charset="0"/>
                          <a:cs typeface="Segoe UI" panose="020B0502040204020203" pitchFamily="34" charset="0"/>
                        </a:rPr>
                        <a:t>0</a:t>
                      </a:r>
                    </a:p>
                  </a:txBody>
                  <a:tcPr/>
                </a:tc>
                <a:extLst>
                  <a:ext uri="{0D108BD9-81ED-4DB2-BD59-A6C34878D82A}">
                    <a16:rowId xmlns:a16="http://schemas.microsoft.com/office/drawing/2014/main" val="3402997909"/>
                  </a:ext>
                </a:extLst>
              </a:tr>
              <a:tr h="295769">
                <a:tc>
                  <a:txBody>
                    <a:bodyPr/>
                    <a:lstStyle/>
                    <a:p>
                      <a:pPr algn="ctr"/>
                      <a:r>
                        <a:rPr lang="en-GB" sz="1600" dirty="0">
                          <a:latin typeface="Segoe UI Variable Text" pitchFamily="2" charset="0"/>
                          <a:cs typeface="Segoe UI" panose="020B0502040204020203" pitchFamily="34" charset="0"/>
                        </a:rPr>
                        <a:t>1</a:t>
                      </a:r>
                    </a:p>
                  </a:txBody>
                  <a:tcPr/>
                </a:tc>
                <a:tc>
                  <a:txBody>
                    <a:bodyPr/>
                    <a:lstStyle/>
                    <a:p>
                      <a:pPr algn="ctr"/>
                      <a:r>
                        <a:rPr lang="en-GB" sz="1600" dirty="0">
                          <a:latin typeface="Segoe UI Variable Text" pitchFamily="2" charset="0"/>
                          <a:cs typeface="Segoe UI" panose="020B0502040204020203" pitchFamily="34" charset="0"/>
                        </a:rPr>
                        <a:t>1</a:t>
                      </a:r>
                    </a:p>
                  </a:txBody>
                  <a:tcPr/>
                </a:tc>
                <a:tc>
                  <a:txBody>
                    <a:bodyPr/>
                    <a:lstStyle/>
                    <a:p>
                      <a:pPr algn="ctr"/>
                      <a:r>
                        <a:rPr lang="en-GB" sz="1600" dirty="0">
                          <a:solidFill>
                            <a:srgbClr val="FF0000"/>
                          </a:solidFill>
                          <a:latin typeface="Segoe UI Variable Text" pitchFamily="2" charset="0"/>
                          <a:cs typeface="Segoe UI" panose="020B0502040204020203" pitchFamily="34" charset="0"/>
                        </a:rPr>
                        <a:t>1</a:t>
                      </a:r>
                    </a:p>
                  </a:txBody>
                  <a:tcPr/>
                </a:tc>
                <a:extLst>
                  <a:ext uri="{0D108BD9-81ED-4DB2-BD59-A6C34878D82A}">
                    <a16:rowId xmlns:a16="http://schemas.microsoft.com/office/drawing/2014/main" val="1334333725"/>
                  </a:ext>
                </a:extLst>
              </a:tr>
              <a:tr h="295769">
                <a:tc>
                  <a:txBody>
                    <a:bodyPr/>
                    <a:lstStyle/>
                    <a:p>
                      <a:pPr algn="ctr"/>
                      <a:r>
                        <a:rPr lang="en-GB" sz="1600" dirty="0">
                          <a:latin typeface="Segoe UI Variable Text" pitchFamily="2" charset="0"/>
                          <a:cs typeface="Segoe UI" panose="020B0502040204020203" pitchFamily="34" charset="0"/>
                        </a:rPr>
                        <a:t>0</a:t>
                      </a:r>
                    </a:p>
                  </a:txBody>
                  <a:tcPr/>
                </a:tc>
                <a:tc>
                  <a:txBody>
                    <a:bodyPr/>
                    <a:lstStyle/>
                    <a:p>
                      <a:pPr algn="ctr"/>
                      <a:r>
                        <a:rPr lang="en-GB" sz="1600" dirty="0">
                          <a:latin typeface="Segoe UI Variable Text" pitchFamily="2" charset="0"/>
                          <a:cs typeface="Segoe UI" panose="020B0502040204020203" pitchFamily="34" charset="0"/>
                        </a:rPr>
                        <a:t>1</a:t>
                      </a:r>
                    </a:p>
                  </a:txBody>
                  <a:tcPr/>
                </a:tc>
                <a:tc>
                  <a:txBody>
                    <a:bodyPr/>
                    <a:lstStyle/>
                    <a:p>
                      <a:pPr algn="ctr"/>
                      <a:r>
                        <a:rPr lang="en-GB" sz="1600" dirty="0">
                          <a:solidFill>
                            <a:srgbClr val="FF0000"/>
                          </a:solidFill>
                          <a:latin typeface="Segoe UI Variable Text" pitchFamily="2" charset="0"/>
                          <a:cs typeface="Segoe UI" panose="020B0502040204020203" pitchFamily="34" charset="0"/>
                        </a:rPr>
                        <a:t>0</a:t>
                      </a:r>
                    </a:p>
                  </a:txBody>
                  <a:tcPr/>
                </a:tc>
                <a:extLst>
                  <a:ext uri="{0D108BD9-81ED-4DB2-BD59-A6C34878D82A}">
                    <a16:rowId xmlns:a16="http://schemas.microsoft.com/office/drawing/2014/main" val="317146193"/>
                  </a:ext>
                </a:extLst>
              </a:tr>
              <a:tr h="295769">
                <a:tc>
                  <a:txBody>
                    <a:bodyPr/>
                    <a:lstStyle/>
                    <a:p>
                      <a:pPr algn="ctr"/>
                      <a:r>
                        <a:rPr lang="en-GB" sz="1600" dirty="0">
                          <a:latin typeface="Segoe UI Variable Text" pitchFamily="2" charset="0"/>
                          <a:cs typeface="Segoe UI" panose="020B0502040204020203" pitchFamily="34" charset="0"/>
                        </a:rPr>
                        <a:t>1</a:t>
                      </a:r>
                    </a:p>
                  </a:txBody>
                  <a:tcPr/>
                </a:tc>
                <a:tc>
                  <a:txBody>
                    <a:bodyPr/>
                    <a:lstStyle/>
                    <a:p>
                      <a:pPr algn="ctr"/>
                      <a:r>
                        <a:rPr lang="en-GB" sz="1600" dirty="0">
                          <a:latin typeface="Segoe UI Variable Text" pitchFamily="2" charset="0"/>
                          <a:cs typeface="Segoe UI" panose="020B0502040204020203" pitchFamily="34" charset="0"/>
                        </a:rPr>
                        <a:t>0</a:t>
                      </a:r>
                    </a:p>
                  </a:txBody>
                  <a:tcPr/>
                </a:tc>
                <a:tc>
                  <a:txBody>
                    <a:bodyPr/>
                    <a:lstStyle/>
                    <a:p>
                      <a:pPr algn="ctr"/>
                      <a:r>
                        <a:rPr lang="en-GB" sz="1600" dirty="0">
                          <a:solidFill>
                            <a:srgbClr val="FF0000"/>
                          </a:solidFill>
                          <a:latin typeface="Segoe UI Variable Text" pitchFamily="2" charset="0"/>
                          <a:cs typeface="Segoe UI" panose="020B0502040204020203" pitchFamily="34" charset="0"/>
                        </a:rPr>
                        <a:t>0</a:t>
                      </a:r>
                    </a:p>
                  </a:txBody>
                  <a:tcPr/>
                </a:tc>
                <a:extLst>
                  <a:ext uri="{0D108BD9-81ED-4DB2-BD59-A6C34878D82A}">
                    <a16:rowId xmlns:a16="http://schemas.microsoft.com/office/drawing/2014/main" val="1105680097"/>
                  </a:ext>
                </a:extLst>
              </a:tr>
            </a:tbl>
          </a:graphicData>
        </a:graphic>
      </p:graphicFrame>
      <p:sp>
        <p:nvSpPr>
          <p:cNvPr id="24" name="TextBox 23">
            <a:extLst>
              <a:ext uri="{FF2B5EF4-FFF2-40B4-BE49-F238E27FC236}">
                <a16:creationId xmlns:a16="http://schemas.microsoft.com/office/drawing/2014/main" id="{5C9BD92F-ABF1-98B3-5D53-327B29F63381}"/>
              </a:ext>
            </a:extLst>
          </p:cNvPr>
          <p:cNvSpPr txBox="1"/>
          <p:nvPr/>
        </p:nvSpPr>
        <p:spPr>
          <a:xfrm>
            <a:off x="5711192" y="3930224"/>
            <a:ext cx="5307328" cy="336439"/>
          </a:xfrm>
          <a:prstGeom prst="rect">
            <a:avLst/>
          </a:prstGeom>
          <a:noFill/>
        </p:spPr>
        <p:txBody>
          <a:bodyPr wrap="square">
            <a:spAutoFit/>
          </a:bodyPr>
          <a:lstStyle/>
          <a:p>
            <a:pPr>
              <a:lnSpc>
                <a:spcPct val="107000"/>
              </a:lnSpc>
              <a:spcAft>
                <a:spcPts val="800"/>
              </a:spcAft>
              <a:buNone/>
            </a:pPr>
            <a:r>
              <a:rPr lang="en-GB" sz="1600" kern="100" dirty="0">
                <a:effectLst/>
                <a:latin typeface="Segoe UI Variable Text" pitchFamily="2" charset="0"/>
                <a:ea typeface="Aptos" panose="020B0004020202020204" pitchFamily="34" charset="0"/>
                <a:cs typeface="Times New Roman" panose="02020603050405020304" pitchFamily="18" charset="0"/>
              </a:rPr>
              <a:t>The door only opens when </a:t>
            </a:r>
            <a:r>
              <a:rPr lang="en-GB" sz="1600" b="1" kern="100" dirty="0">
                <a:effectLst/>
                <a:latin typeface="Segoe UI Variable Text" pitchFamily="2" charset="0"/>
                <a:ea typeface="Aptos" panose="020B0004020202020204" pitchFamily="34" charset="0"/>
                <a:cs typeface="Times New Roman" panose="02020603050405020304" pitchFamily="18" charset="0"/>
              </a:rPr>
              <a:t>both</a:t>
            </a:r>
            <a:r>
              <a:rPr lang="en-GB" sz="1600" kern="100" dirty="0">
                <a:effectLst/>
                <a:latin typeface="Segoe UI Variable Text" pitchFamily="2" charset="0"/>
                <a:ea typeface="Aptos" panose="020B0004020202020204" pitchFamily="34" charset="0"/>
                <a:cs typeface="Times New Roman" panose="02020603050405020304" pitchFamily="18" charset="0"/>
              </a:rPr>
              <a:t> conditions are met.</a:t>
            </a:r>
          </a:p>
        </p:txBody>
      </p:sp>
      <p:pic>
        <p:nvPicPr>
          <p:cNvPr id="27" name="Picture 26">
            <a:extLst>
              <a:ext uri="{FF2B5EF4-FFF2-40B4-BE49-F238E27FC236}">
                <a16:creationId xmlns:a16="http://schemas.microsoft.com/office/drawing/2014/main" id="{4E63E45D-B710-5503-92DF-53DCC66AA4A5}"/>
              </a:ext>
            </a:extLst>
          </p:cNvPr>
          <p:cNvPicPr>
            <a:picLocks noChangeAspect="1"/>
          </p:cNvPicPr>
          <p:nvPr/>
        </p:nvPicPr>
        <p:blipFill>
          <a:blip r:embed="rId6"/>
          <a:stretch>
            <a:fillRect/>
          </a:stretch>
        </p:blipFill>
        <p:spPr>
          <a:xfrm>
            <a:off x="224790" y="2719873"/>
            <a:ext cx="4310183" cy="3449377"/>
          </a:xfrm>
          <a:prstGeom prst="rect">
            <a:avLst/>
          </a:prstGeom>
        </p:spPr>
      </p:pic>
      <p:sp>
        <p:nvSpPr>
          <p:cNvPr id="5" name="TextBox 4">
            <a:extLst>
              <a:ext uri="{FF2B5EF4-FFF2-40B4-BE49-F238E27FC236}">
                <a16:creationId xmlns:a16="http://schemas.microsoft.com/office/drawing/2014/main" id="{357E902E-2A08-6494-9B1A-64AA04846B57}"/>
              </a:ext>
            </a:extLst>
          </p:cNvPr>
          <p:cNvSpPr txBox="1"/>
          <p:nvPr/>
        </p:nvSpPr>
        <p:spPr>
          <a:xfrm>
            <a:off x="5711192" y="4677489"/>
            <a:ext cx="5307328" cy="702500"/>
          </a:xfrm>
          <a:prstGeom prst="rect">
            <a:avLst/>
          </a:prstGeom>
          <a:noFill/>
        </p:spPr>
        <p:txBody>
          <a:bodyPr wrap="square">
            <a:spAutoFit/>
          </a:bodyPr>
          <a:lstStyle/>
          <a:p>
            <a:pPr>
              <a:lnSpc>
                <a:spcPct val="107000"/>
              </a:lnSpc>
              <a:spcAft>
                <a:spcPts val="800"/>
              </a:spcAft>
              <a:buNone/>
            </a:pPr>
            <a:r>
              <a:rPr lang="en-GB" sz="1600" kern="100" dirty="0">
                <a:effectLst/>
                <a:latin typeface="Segoe UI Variable Text" pitchFamily="2" charset="0"/>
                <a:ea typeface="Aptos" panose="020B0004020202020204" pitchFamily="34" charset="0"/>
                <a:cs typeface="Times New Roman" panose="02020603050405020304" pitchFamily="18" charset="0"/>
              </a:rPr>
              <a:t>The Boolean expression for this is</a:t>
            </a:r>
          </a:p>
          <a:p>
            <a:pPr>
              <a:lnSpc>
                <a:spcPct val="107000"/>
              </a:lnSpc>
              <a:spcAft>
                <a:spcPts val="800"/>
              </a:spcAft>
              <a:buNone/>
            </a:pPr>
            <a:r>
              <a:rPr lang="en-GB" sz="1600" b="1" kern="100" dirty="0">
                <a:latin typeface="Segoe UI Variable Text" pitchFamily="2" charset="0"/>
                <a:ea typeface="Aptos" panose="020B0004020202020204" pitchFamily="34" charset="0"/>
                <a:cs typeface="Times New Roman" panose="02020603050405020304" pitchFamily="18" charset="0"/>
              </a:rPr>
              <a:t>C = (A AND B)</a:t>
            </a:r>
            <a:endParaRPr lang="en-GB" sz="1600" b="1" kern="100" dirty="0">
              <a:effectLst/>
              <a:latin typeface="Segoe UI Variable Text" pitchFamily="2"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11267470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A92923A-7AC2-74C4-D0DF-BD963AD4CBA9}"/>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F6390231-52A4-7F95-F992-48329ABDC1DB}"/>
              </a:ext>
            </a:extLst>
          </p:cNvPr>
          <p:cNvSpPr txBox="1"/>
          <p:nvPr/>
        </p:nvSpPr>
        <p:spPr>
          <a:xfrm>
            <a:off x="112397" y="147883"/>
            <a:ext cx="11967205" cy="646331"/>
          </a:xfrm>
          <a:prstGeom prst="rect">
            <a:avLst/>
          </a:prstGeom>
          <a:noFill/>
        </p:spPr>
        <p:txBody>
          <a:bodyPr wrap="square" rtlCol="0">
            <a:spAutoFit/>
          </a:bodyPr>
          <a:lstStyle/>
          <a:p>
            <a:r>
              <a:rPr lang="en-GB" sz="3600" b="1" dirty="0">
                <a:latin typeface="Segoe UI Black" panose="020B0A02040204020203" pitchFamily="34" charset="0"/>
                <a:ea typeface="Segoe UI Black" panose="020B0A02040204020203" pitchFamily="34" charset="0"/>
              </a:rPr>
              <a:t>Guided practice</a:t>
            </a:r>
          </a:p>
        </p:txBody>
      </p:sp>
      <p:pic>
        <p:nvPicPr>
          <p:cNvPr id="32" name="Picture 31">
            <a:extLst>
              <a:ext uri="{FF2B5EF4-FFF2-40B4-BE49-F238E27FC236}">
                <a16:creationId xmlns:a16="http://schemas.microsoft.com/office/drawing/2014/main" id="{97FCD0E3-1D3E-3194-F4CF-C83AF6D18A6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018520" y="6097632"/>
            <a:ext cx="1067921" cy="563328"/>
          </a:xfrm>
          <a:prstGeom prst="rect">
            <a:avLst/>
          </a:prstGeom>
        </p:spPr>
      </p:pic>
      <p:sp>
        <p:nvSpPr>
          <p:cNvPr id="2" name="Rectangle 1">
            <a:extLst>
              <a:ext uri="{FF2B5EF4-FFF2-40B4-BE49-F238E27FC236}">
                <a16:creationId xmlns:a16="http://schemas.microsoft.com/office/drawing/2014/main" id="{776AB372-A94A-B09D-22E7-28166745E915}"/>
              </a:ext>
            </a:extLst>
          </p:cNvPr>
          <p:cNvSpPr/>
          <p:nvPr/>
        </p:nvSpPr>
        <p:spPr>
          <a:xfrm>
            <a:off x="224790" y="897791"/>
            <a:ext cx="11582400" cy="119479"/>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 name="TextBox 12">
            <a:extLst>
              <a:ext uri="{FF2B5EF4-FFF2-40B4-BE49-F238E27FC236}">
                <a16:creationId xmlns:a16="http://schemas.microsoft.com/office/drawing/2014/main" id="{4B31908B-D46F-59B2-05BB-4BF9C0D89C70}"/>
              </a:ext>
            </a:extLst>
          </p:cNvPr>
          <p:cNvSpPr txBox="1"/>
          <p:nvPr/>
        </p:nvSpPr>
        <p:spPr>
          <a:xfrm>
            <a:off x="224790" y="1268535"/>
            <a:ext cx="8204835" cy="369332"/>
          </a:xfrm>
          <a:prstGeom prst="rect">
            <a:avLst/>
          </a:prstGeom>
          <a:noFill/>
        </p:spPr>
        <p:txBody>
          <a:bodyPr wrap="square" rtlCol="0">
            <a:spAutoFit/>
          </a:bodyPr>
          <a:lstStyle/>
          <a:p>
            <a:r>
              <a:rPr lang="en-GB" dirty="0">
                <a:latin typeface="Segoe UI Variable Text" pitchFamily="2" charset="0"/>
              </a:rPr>
              <a:t>Complete the guided practice activity to check your understanding.</a:t>
            </a:r>
          </a:p>
        </p:txBody>
      </p:sp>
    </p:spTree>
    <p:extLst>
      <p:ext uri="{BB962C8B-B14F-4D97-AF65-F5344CB8AC3E}">
        <p14:creationId xmlns:p14="http://schemas.microsoft.com/office/powerpoint/2010/main" val="55457798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1FA9543-A9D6-A079-58F4-55A5DD71DE2C}"/>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B2E0B2AD-384D-BAF5-9EDB-A8ADC3601F4C}"/>
              </a:ext>
            </a:extLst>
          </p:cNvPr>
          <p:cNvSpPr txBox="1"/>
          <p:nvPr/>
        </p:nvSpPr>
        <p:spPr>
          <a:xfrm>
            <a:off x="112397" y="147883"/>
            <a:ext cx="11967205" cy="646331"/>
          </a:xfrm>
          <a:prstGeom prst="rect">
            <a:avLst/>
          </a:prstGeom>
          <a:noFill/>
        </p:spPr>
        <p:txBody>
          <a:bodyPr wrap="square" rtlCol="0">
            <a:spAutoFit/>
          </a:bodyPr>
          <a:lstStyle/>
          <a:p>
            <a:r>
              <a:rPr lang="en-GB" sz="3600" b="1" dirty="0">
                <a:latin typeface="Segoe UI Black" panose="020B0A02040204020203" pitchFamily="34" charset="0"/>
                <a:ea typeface="Segoe UI Black" panose="020B0A02040204020203" pitchFamily="34" charset="0"/>
              </a:rPr>
              <a:t>Instructions</a:t>
            </a:r>
          </a:p>
        </p:txBody>
      </p:sp>
      <p:pic>
        <p:nvPicPr>
          <p:cNvPr id="32" name="Picture 31">
            <a:extLst>
              <a:ext uri="{FF2B5EF4-FFF2-40B4-BE49-F238E27FC236}">
                <a16:creationId xmlns:a16="http://schemas.microsoft.com/office/drawing/2014/main" id="{18DC33CD-B8A5-3513-DF44-AB3E6F563A0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018520" y="6097632"/>
            <a:ext cx="1067921" cy="563328"/>
          </a:xfrm>
          <a:prstGeom prst="rect">
            <a:avLst/>
          </a:prstGeom>
        </p:spPr>
      </p:pic>
      <p:sp>
        <p:nvSpPr>
          <p:cNvPr id="2" name="Rectangle 1">
            <a:extLst>
              <a:ext uri="{FF2B5EF4-FFF2-40B4-BE49-F238E27FC236}">
                <a16:creationId xmlns:a16="http://schemas.microsoft.com/office/drawing/2014/main" id="{25A06E50-85F0-77E8-B650-CDCF7A504B6A}"/>
              </a:ext>
            </a:extLst>
          </p:cNvPr>
          <p:cNvSpPr/>
          <p:nvPr/>
        </p:nvSpPr>
        <p:spPr>
          <a:xfrm>
            <a:off x="224790" y="897791"/>
            <a:ext cx="11582400" cy="119479"/>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 name="TextBox 12">
            <a:extLst>
              <a:ext uri="{FF2B5EF4-FFF2-40B4-BE49-F238E27FC236}">
                <a16:creationId xmlns:a16="http://schemas.microsoft.com/office/drawing/2014/main" id="{5157F2FF-ADF5-AB5C-BD54-C78703E46C58}"/>
              </a:ext>
            </a:extLst>
          </p:cNvPr>
          <p:cNvSpPr txBox="1"/>
          <p:nvPr/>
        </p:nvSpPr>
        <p:spPr>
          <a:xfrm>
            <a:off x="224790" y="1268535"/>
            <a:ext cx="8204835" cy="1477328"/>
          </a:xfrm>
          <a:prstGeom prst="rect">
            <a:avLst/>
          </a:prstGeom>
          <a:noFill/>
        </p:spPr>
        <p:txBody>
          <a:bodyPr wrap="square" rtlCol="0">
            <a:spAutoFit/>
          </a:bodyPr>
          <a:lstStyle/>
          <a:p>
            <a:r>
              <a:rPr lang="en-GB" dirty="0">
                <a:latin typeface="Segoe UI Variable Text" pitchFamily="2" charset="0"/>
              </a:rPr>
              <a:t>In the student workbook, </a:t>
            </a:r>
            <a:r>
              <a:rPr lang="en-GB" b="1" dirty="0">
                <a:latin typeface="Segoe UI Variable Text" pitchFamily="2" charset="0"/>
              </a:rPr>
              <a:t>you need to complete</a:t>
            </a:r>
            <a:r>
              <a:rPr lang="en-GB" dirty="0">
                <a:latin typeface="Segoe UI Variable Text" pitchFamily="2" charset="0"/>
              </a:rPr>
              <a:t>:</a:t>
            </a:r>
          </a:p>
          <a:p>
            <a:pPr marL="285750" indent="-285750">
              <a:buFont typeface="Arial" panose="020B0604020202020204" pitchFamily="34" charset="0"/>
              <a:buChar char="•"/>
            </a:pPr>
            <a:r>
              <a:rPr lang="en-GB" dirty="0">
                <a:latin typeface="Segoe UI Variable Text" pitchFamily="2" charset="0"/>
              </a:rPr>
              <a:t>Task 1: Knowledge and understanding</a:t>
            </a:r>
          </a:p>
          <a:p>
            <a:pPr marL="285750" indent="-285750">
              <a:buFont typeface="Arial" panose="020B0604020202020204" pitchFamily="34" charset="0"/>
              <a:buChar char="•"/>
            </a:pPr>
            <a:r>
              <a:rPr lang="en-GB" dirty="0">
                <a:latin typeface="Segoe UI Variable Text" pitchFamily="2" charset="0"/>
              </a:rPr>
              <a:t>Task 2: Guided practice</a:t>
            </a:r>
          </a:p>
          <a:p>
            <a:pPr marL="285750" indent="-285750">
              <a:buFont typeface="Arial" panose="020B0604020202020204" pitchFamily="34" charset="0"/>
              <a:buChar char="•"/>
            </a:pPr>
            <a:r>
              <a:rPr lang="en-GB" dirty="0">
                <a:latin typeface="Segoe UI Variable Text" pitchFamily="2" charset="0"/>
              </a:rPr>
              <a:t>Task 3: Application (Secure Home Systems)</a:t>
            </a:r>
          </a:p>
          <a:p>
            <a:pPr marL="285750" indent="-285750">
              <a:buFont typeface="Arial" panose="020B0604020202020204" pitchFamily="34" charset="0"/>
              <a:buChar char="•"/>
            </a:pPr>
            <a:r>
              <a:rPr lang="en-GB">
                <a:latin typeface="Segoe UI Variable Text" pitchFamily="2" charset="0"/>
              </a:rPr>
              <a:t>Task 4: Exam-style </a:t>
            </a:r>
            <a:r>
              <a:rPr lang="en-GB" dirty="0">
                <a:latin typeface="Segoe UI Variable Text" pitchFamily="2" charset="0"/>
              </a:rPr>
              <a:t>question</a:t>
            </a:r>
          </a:p>
        </p:txBody>
      </p:sp>
    </p:spTree>
    <p:extLst>
      <p:ext uri="{BB962C8B-B14F-4D97-AF65-F5344CB8AC3E}">
        <p14:creationId xmlns:p14="http://schemas.microsoft.com/office/powerpoint/2010/main" val="142502288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5ED8F55-2D3E-6F36-EB94-371D97905E0A}"/>
            </a:ext>
          </a:extLst>
        </p:cNvPr>
        <p:cNvGrpSpPr/>
        <p:nvPr/>
      </p:nvGrpSpPr>
      <p:grpSpPr>
        <a:xfrm>
          <a:off x="0" y="0"/>
          <a:ext cx="0" cy="0"/>
          <a:chOff x="0" y="0"/>
          <a:chExt cx="0" cy="0"/>
        </a:xfrm>
      </p:grpSpPr>
      <p:sp>
        <p:nvSpPr>
          <p:cNvPr id="5" name="Rectangle 4">
            <a:extLst>
              <a:ext uri="{FF2B5EF4-FFF2-40B4-BE49-F238E27FC236}">
                <a16:creationId xmlns:a16="http://schemas.microsoft.com/office/drawing/2014/main" id="{9A58F87A-F4AC-96EF-9A89-51F97C430481}"/>
              </a:ext>
            </a:extLst>
          </p:cNvPr>
          <p:cNvSpPr/>
          <p:nvPr/>
        </p:nvSpPr>
        <p:spPr>
          <a:xfrm>
            <a:off x="295318" y="297976"/>
            <a:ext cx="11500441" cy="6130489"/>
          </a:xfrm>
          <a:prstGeom prst="rect">
            <a:avLst/>
          </a:prstGeom>
          <a:solidFill>
            <a:schemeClr val="bg1">
              <a:alpha val="94000"/>
            </a:schemeClr>
          </a:solid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descr="A black text with a black arrow&#10;&#10;Description automatically generated">
            <a:extLst>
              <a:ext uri="{FF2B5EF4-FFF2-40B4-BE49-F238E27FC236}">
                <a16:creationId xmlns:a16="http://schemas.microsoft.com/office/drawing/2014/main" id="{E803709C-DAF8-CA95-7932-6FAC24F1045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910598" y="429535"/>
            <a:ext cx="1748446" cy="922305"/>
          </a:xfrm>
          <a:prstGeom prst="rect">
            <a:avLst/>
          </a:prstGeom>
        </p:spPr>
      </p:pic>
      <p:sp>
        <p:nvSpPr>
          <p:cNvPr id="9" name="TextBox 8">
            <a:extLst>
              <a:ext uri="{FF2B5EF4-FFF2-40B4-BE49-F238E27FC236}">
                <a16:creationId xmlns:a16="http://schemas.microsoft.com/office/drawing/2014/main" id="{2E4F05EB-A523-8B0B-EE27-E5C1CAD3AAFE}"/>
              </a:ext>
            </a:extLst>
          </p:cNvPr>
          <p:cNvSpPr txBox="1"/>
          <p:nvPr/>
        </p:nvSpPr>
        <p:spPr>
          <a:xfrm>
            <a:off x="633788" y="603204"/>
            <a:ext cx="10830501" cy="5609805"/>
          </a:xfrm>
          <a:prstGeom prst="rect">
            <a:avLst/>
          </a:prstGeom>
          <a:noFill/>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07000"/>
              </a:lnSpc>
              <a:spcAft>
                <a:spcPts val="800"/>
              </a:spcAft>
            </a:pPr>
            <a:r>
              <a:rPr lang="en-GB" sz="2000" b="1" kern="100" dirty="0">
                <a:effectLst/>
                <a:latin typeface="Aptos" panose="020B0004020202020204" pitchFamily="34" charset="0"/>
                <a:ea typeface="Aptos" panose="020B0004020202020204" pitchFamily="34" charset="0"/>
                <a:cs typeface="Times New Roman" panose="02020603050405020304" pitchFamily="18" charset="0"/>
              </a:rPr>
              <a:t>Terms of Use: Copyright Notice</a:t>
            </a:r>
            <a:endParaRPr lang="en-GB" sz="2000" kern="100" dirty="0">
              <a:effectLst/>
              <a:latin typeface="Aptos" panose="020B0004020202020204" pitchFamily="34" charset="0"/>
              <a:ea typeface="Aptos" panose="020B0004020202020204" pitchFamily="34" charset="0"/>
              <a:cs typeface="Times New Roman" panose="02020603050405020304" pitchFamily="18" charset="0"/>
            </a:endParaRPr>
          </a:p>
          <a:p>
            <a:pPr>
              <a:lnSpc>
                <a:spcPct val="107000"/>
              </a:lnSpc>
              <a:spcAft>
                <a:spcPts val="800"/>
              </a:spcAft>
            </a:pPr>
            <a:r>
              <a:rPr lang="en-GB" sz="1600" kern="100" dirty="0">
                <a:effectLst/>
                <a:latin typeface="Aptos" panose="020B0004020202020204" pitchFamily="34" charset="0"/>
                <a:ea typeface="Aptos" panose="020B0004020202020204" pitchFamily="34" charset="0"/>
                <a:cs typeface="Times New Roman" panose="02020603050405020304" pitchFamily="18" charset="0"/>
              </a:rPr>
              <a:t> © SIMPLY TEACH 2026</a:t>
            </a:r>
          </a:p>
          <a:p>
            <a:pPr>
              <a:lnSpc>
                <a:spcPct val="107000"/>
              </a:lnSpc>
              <a:spcAft>
                <a:spcPts val="800"/>
              </a:spcAft>
            </a:pPr>
            <a:endParaRPr lang="en-GB" sz="1600" kern="100" dirty="0">
              <a:effectLst/>
              <a:latin typeface="Aptos" panose="020B0004020202020204" pitchFamily="34" charset="0"/>
              <a:ea typeface="Aptos" panose="020B0004020202020204" pitchFamily="34" charset="0"/>
              <a:cs typeface="Times New Roman" panose="02020603050405020304" pitchFamily="18" charset="0"/>
            </a:endParaRPr>
          </a:p>
          <a:p>
            <a:pPr>
              <a:lnSpc>
                <a:spcPct val="107000"/>
              </a:lnSpc>
              <a:spcAft>
                <a:spcPts val="800"/>
              </a:spcAft>
            </a:pPr>
            <a:r>
              <a:rPr lang="en-GB" sz="1600" kern="100" dirty="0">
                <a:effectLst/>
                <a:latin typeface="Aptos" panose="020B0004020202020204" pitchFamily="34" charset="0"/>
                <a:ea typeface="Aptos" panose="020B0004020202020204" pitchFamily="34" charset="0"/>
                <a:cs typeface="Times New Roman" panose="02020603050405020304" pitchFamily="18" charset="0"/>
              </a:rPr>
              <a:t>These Terms of Use govern the use of any material, content, or intellectual property provided by Simply Teach. By accessing or using the Material provided by Simply Teach, you agree to be bound by these Terms of Use.</a:t>
            </a:r>
          </a:p>
          <a:p>
            <a:pPr marL="342900" lvl="0" indent="-342900">
              <a:lnSpc>
                <a:spcPct val="107000"/>
              </a:lnSpc>
              <a:buFont typeface="Symbol" panose="05050102010706020507" pitchFamily="18" charset="2"/>
              <a:buChar char=""/>
            </a:pPr>
            <a:r>
              <a:rPr lang="en-GB" sz="1600" kern="100" dirty="0">
                <a:effectLst/>
                <a:latin typeface="Aptos" panose="020B0004020202020204" pitchFamily="34" charset="0"/>
                <a:ea typeface="Aptos" panose="020B0004020202020204" pitchFamily="34" charset="0"/>
                <a:cs typeface="Times New Roman" panose="02020603050405020304" pitchFamily="18" charset="0"/>
              </a:rPr>
              <a:t>Copyright Notice: All Material provided by Simply Teach is protected by copyright laws. All rights are reserved by Simply Teach.</a:t>
            </a:r>
          </a:p>
          <a:p>
            <a:pPr marL="342900" lvl="0" indent="-342900">
              <a:lnSpc>
                <a:spcPct val="107000"/>
              </a:lnSpc>
              <a:buFont typeface="Symbol" panose="05050102010706020507" pitchFamily="18" charset="2"/>
              <a:buChar char=""/>
            </a:pPr>
            <a:r>
              <a:rPr lang="en-GB" sz="1600" kern="100" dirty="0">
                <a:effectLst/>
                <a:latin typeface="Aptos" panose="020B0004020202020204" pitchFamily="34" charset="0"/>
                <a:ea typeface="Aptos" panose="020B0004020202020204" pitchFamily="34" charset="0"/>
                <a:cs typeface="Times New Roman" panose="02020603050405020304" pitchFamily="18" charset="0"/>
              </a:rPr>
              <a:t>Non-Redistribution: You may not redistribute, reproduce, republish, transmit, distribute, or otherwise use the Material provided by Simply Teach without prior written permission from Simply Teach.</a:t>
            </a:r>
          </a:p>
          <a:p>
            <a:pPr marL="342900" lvl="0" indent="-342900">
              <a:lnSpc>
                <a:spcPct val="107000"/>
              </a:lnSpc>
              <a:buFont typeface="Symbol" panose="05050102010706020507" pitchFamily="18" charset="2"/>
              <a:buChar char=""/>
            </a:pPr>
            <a:r>
              <a:rPr lang="en-GB" sz="1600" kern="100" dirty="0">
                <a:effectLst/>
                <a:latin typeface="Aptos" panose="020B0004020202020204" pitchFamily="34" charset="0"/>
                <a:ea typeface="Aptos" panose="020B0004020202020204" pitchFamily="34" charset="0"/>
                <a:cs typeface="Times New Roman" panose="02020603050405020304" pitchFamily="18" charset="0"/>
              </a:rPr>
              <a:t>No Public Domain Usage: The Material provided by Simply Teach is not released into the public domain. You may not use, modify, or distribute the Material in any way that would place it in the public domain.</a:t>
            </a:r>
          </a:p>
          <a:p>
            <a:pPr marL="342900" lvl="0" indent="-342900">
              <a:lnSpc>
                <a:spcPct val="107000"/>
              </a:lnSpc>
              <a:buFont typeface="Symbol" panose="05050102010706020507" pitchFamily="18" charset="2"/>
              <a:buChar char=""/>
            </a:pPr>
            <a:r>
              <a:rPr lang="en-GB" sz="1600" kern="100" dirty="0">
                <a:effectLst/>
                <a:latin typeface="Aptos" panose="020B0004020202020204" pitchFamily="34" charset="0"/>
                <a:ea typeface="Aptos" panose="020B0004020202020204" pitchFamily="34" charset="0"/>
                <a:cs typeface="Times New Roman" panose="02020603050405020304" pitchFamily="18" charset="0"/>
              </a:rPr>
              <a:t>Intellectual Property Rights: All intellectual property rights in the Material, including but not limited to copyrights, trademarks, patents, and trade secrets, belong to Simply Teach. You agree not to infringe upon these rights in any way.</a:t>
            </a:r>
          </a:p>
          <a:p>
            <a:pPr marL="457200">
              <a:lnSpc>
                <a:spcPct val="107000"/>
              </a:lnSpc>
              <a:spcAft>
                <a:spcPts val="800"/>
              </a:spcAft>
            </a:pPr>
            <a:r>
              <a:rPr lang="en-GB" sz="1600" kern="100" dirty="0">
                <a:effectLst/>
                <a:latin typeface="Aptos" panose="020B0004020202020204" pitchFamily="34" charset="0"/>
                <a:ea typeface="Aptos" panose="020B0004020202020204" pitchFamily="34" charset="0"/>
                <a:cs typeface="Times New Roman" panose="02020603050405020304" pitchFamily="18" charset="0"/>
              </a:rPr>
              <a:t> </a:t>
            </a:r>
          </a:p>
          <a:p>
            <a:pPr>
              <a:lnSpc>
                <a:spcPct val="107000"/>
              </a:lnSpc>
              <a:spcAft>
                <a:spcPts val="800"/>
              </a:spcAft>
            </a:pPr>
            <a:r>
              <a:rPr lang="en-GB" sz="1600" kern="100" dirty="0">
                <a:effectLst/>
                <a:latin typeface="Aptos" panose="020B0004020202020204" pitchFamily="34" charset="0"/>
                <a:ea typeface="Aptos" panose="020B0004020202020204" pitchFamily="34" charset="0"/>
                <a:cs typeface="Times New Roman" panose="02020603050405020304" pitchFamily="18" charset="0"/>
              </a:rPr>
              <a:t>Contact Information: If you have any questions about these Terms of Use, please contact Simply Teach</a:t>
            </a:r>
          </a:p>
          <a:p>
            <a:pPr>
              <a:lnSpc>
                <a:spcPct val="107000"/>
              </a:lnSpc>
              <a:spcAft>
                <a:spcPts val="800"/>
              </a:spcAft>
            </a:pPr>
            <a:r>
              <a:rPr lang="en-GB" sz="1600" kern="100" dirty="0">
                <a:effectLst/>
                <a:latin typeface="Aptos" panose="020B0004020202020204" pitchFamily="34" charset="0"/>
                <a:ea typeface="Aptos" panose="020B0004020202020204" pitchFamily="34" charset="0"/>
                <a:cs typeface="Times New Roman" panose="02020603050405020304" pitchFamily="18" charset="0"/>
              </a:rPr>
              <a:t> </a:t>
            </a:r>
          </a:p>
          <a:p>
            <a:pPr>
              <a:lnSpc>
                <a:spcPct val="107000"/>
              </a:lnSpc>
              <a:spcAft>
                <a:spcPts val="800"/>
              </a:spcAft>
            </a:pPr>
            <a:r>
              <a:rPr lang="en-GB" sz="1600" kern="100" dirty="0">
                <a:effectLst/>
                <a:latin typeface="Aptos" panose="020B0004020202020204" pitchFamily="34" charset="0"/>
                <a:ea typeface="Aptos" panose="020B0004020202020204" pitchFamily="34" charset="0"/>
                <a:cs typeface="Times New Roman" panose="02020603050405020304" pitchFamily="18" charset="0"/>
              </a:rPr>
              <a:t>By accessing or using the Material provided by Simply Teach, you acknowledge that you have read, understood, and agree to be bound by these Terms of Use. If you do not agree to these terms, you may not access or use the Material.</a:t>
            </a:r>
            <a:endParaRPr lang="en-GB" sz="14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376098692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6D6E822-7778-33EC-BEB0-B424195DC1E8}"/>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CC881D63-8F52-5AC9-685A-33449816A456}"/>
              </a:ext>
            </a:extLst>
          </p:cNvPr>
          <p:cNvSpPr txBox="1"/>
          <p:nvPr/>
        </p:nvSpPr>
        <p:spPr>
          <a:xfrm>
            <a:off x="125730" y="134273"/>
            <a:ext cx="11841480" cy="646331"/>
          </a:xfrm>
          <a:prstGeom prst="rect">
            <a:avLst/>
          </a:prstGeom>
          <a:noFill/>
        </p:spPr>
        <p:txBody>
          <a:bodyPr wrap="square" rtlCol="0">
            <a:spAutoFit/>
          </a:bodyPr>
          <a:lstStyle/>
          <a:p>
            <a:r>
              <a:rPr lang="en-GB" sz="3600" b="1" dirty="0">
                <a:latin typeface="Segoe UI Black" panose="020B0A02040204020203" pitchFamily="34" charset="0"/>
                <a:ea typeface="Segoe UI Black" panose="020B0A02040204020203" pitchFamily="34" charset="0"/>
              </a:rPr>
              <a:t>Knowledge retrieval – Testing</a:t>
            </a:r>
          </a:p>
        </p:txBody>
      </p:sp>
      <p:sp>
        <p:nvSpPr>
          <p:cNvPr id="4" name="Rectangle 3">
            <a:extLst>
              <a:ext uri="{FF2B5EF4-FFF2-40B4-BE49-F238E27FC236}">
                <a16:creationId xmlns:a16="http://schemas.microsoft.com/office/drawing/2014/main" id="{6E0117C0-8A2F-883C-682C-4E3F2108B07C}"/>
              </a:ext>
            </a:extLst>
          </p:cNvPr>
          <p:cNvSpPr/>
          <p:nvPr/>
        </p:nvSpPr>
        <p:spPr>
          <a:xfrm>
            <a:off x="224790" y="897791"/>
            <a:ext cx="11582400" cy="119479"/>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32" name="Picture 31">
            <a:extLst>
              <a:ext uri="{FF2B5EF4-FFF2-40B4-BE49-F238E27FC236}">
                <a16:creationId xmlns:a16="http://schemas.microsoft.com/office/drawing/2014/main" id="{B7C6EB04-5CEA-4A63-3F0B-585C5E8FC0C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018520" y="6248714"/>
            <a:ext cx="1067921" cy="563328"/>
          </a:xfrm>
          <a:prstGeom prst="rect">
            <a:avLst/>
          </a:prstGeom>
        </p:spPr>
      </p:pic>
      <p:sp>
        <p:nvSpPr>
          <p:cNvPr id="8" name="TextBox 7">
            <a:extLst>
              <a:ext uri="{FF2B5EF4-FFF2-40B4-BE49-F238E27FC236}">
                <a16:creationId xmlns:a16="http://schemas.microsoft.com/office/drawing/2014/main" id="{E99CB3A6-5C5E-62FD-47A7-1D0448AB3BBB}"/>
              </a:ext>
            </a:extLst>
          </p:cNvPr>
          <p:cNvSpPr txBox="1"/>
          <p:nvPr/>
        </p:nvSpPr>
        <p:spPr>
          <a:xfrm>
            <a:off x="7886700" y="1306681"/>
            <a:ext cx="3920490" cy="923330"/>
          </a:xfrm>
          <a:prstGeom prst="rect">
            <a:avLst/>
          </a:prstGeom>
          <a:solidFill>
            <a:schemeClr val="bg1">
              <a:lumMod val="85000"/>
            </a:schemeClr>
          </a:solidFill>
        </p:spPr>
        <p:txBody>
          <a:bodyPr wrap="square">
            <a:spAutoFit/>
          </a:bodyPr>
          <a:lstStyle/>
          <a:p>
            <a:pPr>
              <a:buNone/>
            </a:pPr>
            <a:r>
              <a:rPr lang="en-GB" b="1" dirty="0">
                <a:latin typeface="Segoe UI Variable Text" pitchFamily="2" charset="0"/>
              </a:rPr>
              <a:t>Task</a:t>
            </a:r>
          </a:p>
          <a:p>
            <a:r>
              <a:rPr lang="en-GB" dirty="0">
                <a:latin typeface="Segoe UI Variable Text" pitchFamily="2" charset="0"/>
                <a:ea typeface="Segoe UI Black" panose="020B0A02040204020203" pitchFamily="34" charset="0"/>
                <a:cs typeface="Segoe UI" panose="020B0502040204020203" pitchFamily="34" charset="0"/>
              </a:rPr>
              <a:t>Identify the test data and actual outcome for each test.</a:t>
            </a:r>
          </a:p>
        </p:txBody>
      </p:sp>
      <p:pic>
        <p:nvPicPr>
          <p:cNvPr id="9" name="Graphic 8" descr="Clipboard Mixed with solid fill">
            <a:extLst>
              <a:ext uri="{FF2B5EF4-FFF2-40B4-BE49-F238E27FC236}">
                <a16:creationId xmlns:a16="http://schemas.microsoft.com/office/drawing/2014/main" id="{7B670421-B3CD-4170-51CA-0DB8D8CB5AA6}"/>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6972300" y="1134457"/>
            <a:ext cx="914400" cy="914400"/>
          </a:xfrm>
          <a:prstGeom prst="rect">
            <a:avLst/>
          </a:prstGeom>
        </p:spPr>
      </p:pic>
      <p:pic>
        <p:nvPicPr>
          <p:cNvPr id="2" name="Picture 1" descr="Screen Clipping">
            <a:extLst>
              <a:ext uri="{FF2B5EF4-FFF2-40B4-BE49-F238E27FC236}">
                <a16:creationId xmlns:a16="http://schemas.microsoft.com/office/drawing/2014/main" id="{F0070534-86B2-4DF8-B53B-9D2FC0540965}"/>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625487" y="2519422"/>
            <a:ext cx="6181703" cy="3281892"/>
          </a:xfrm>
          <a:prstGeom prst="rect">
            <a:avLst/>
          </a:prstGeom>
        </p:spPr>
      </p:pic>
      <p:graphicFrame>
        <p:nvGraphicFramePr>
          <p:cNvPr id="5" name="Table 4">
            <a:extLst>
              <a:ext uri="{FF2B5EF4-FFF2-40B4-BE49-F238E27FC236}">
                <a16:creationId xmlns:a16="http://schemas.microsoft.com/office/drawing/2014/main" id="{466A17B2-E114-DE72-2545-EC40B542A752}"/>
              </a:ext>
            </a:extLst>
          </p:cNvPr>
          <p:cNvGraphicFramePr>
            <a:graphicFrameLocks noGrp="1"/>
          </p:cNvGraphicFramePr>
          <p:nvPr>
            <p:extLst>
              <p:ext uri="{D42A27DB-BD31-4B8C-83A1-F6EECF244321}">
                <p14:modId xmlns:p14="http://schemas.microsoft.com/office/powerpoint/2010/main" val="2927134264"/>
              </p:ext>
            </p:extLst>
          </p:nvPr>
        </p:nvGraphicFramePr>
        <p:xfrm>
          <a:off x="224790" y="1196306"/>
          <a:ext cx="4994911" cy="5167192"/>
        </p:xfrm>
        <a:graphic>
          <a:graphicData uri="http://schemas.openxmlformats.org/drawingml/2006/table">
            <a:tbl>
              <a:tblPr firstRow="1" firstCol="1" bandRow="1">
                <a:tableStyleId>{5C22544A-7EE6-4342-B048-85BDC9FD1C3A}</a:tableStyleId>
              </a:tblPr>
              <a:tblGrid>
                <a:gridCol w="616592">
                  <a:extLst>
                    <a:ext uri="{9D8B030D-6E8A-4147-A177-3AD203B41FA5}">
                      <a16:colId xmlns:a16="http://schemas.microsoft.com/office/drawing/2014/main" val="3952762684"/>
                    </a:ext>
                  </a:extLst>
                </a:gridCol>
                <a:gridCol w="1206493">
                  <a:extLst>
                    <a:ext uri="{9D8B030D-6E8A-4147-A177-3AD203B41FA5}">
                      <a16:colId xmlns:a16="http://schemas.microsoft.com/office/drawing/2014/main" val="1528888917"/>
                    </a:ext>
                  </a:extLst>
                </a:gridCol>
                <a:gridCol w="1019175">
                  <a:extLst>
                    <a:ext uri="{9D8B030D-6E8A-4147-A177-3AD203B41FA5}">
                      <a16:colId xmlns:a16="http://schemas.microsoft.com/office/drawing/2014/main" val="1179786503"/>
                    </a:ext>
                  </a:extLst>
                </a:gridCol>
                <a:gridCol w="1190625">
                  <a:extLst>
                    <a:ext uri="{9D8B030D-6E8A-4147-A177-3AD203B41FA5}">
                      <a16:colId xmlns:a16="http://schemas.microsoft.com/office/drawing/2014/main" val="2525372471"/>
                    </a:ext>
                  </a:extLst>
                </a:gridCol>
                <a:gridCol w="962026">
                  <a:extLst>
                    <a:ext uri="{9D8B030D-6E8A-4147-A177-3AD203B41FA5}">
                      <a16:colId xmlns:a16="http://schemas.microsoft.com/office/drawing/2014/main" val="1789441055"/>
                    </a:ext>
                  </a:extLst>
                </a:gridCol>
              </a:tblGrid>
              <a:tr h="670990">
                <a:tc>
                  <a:txBody>
                    <a:bodyPr/>
                    <a:lstStyle/>
                    <a:p>
                      <a:pPr>
                        <a:lnSpc>
                          <a:spcPct val="107000"/>
                        </a:lnSpc>
                        <a:spcAft>
                          <a:spcPts val="800"/>
                        </a:spcAft>
                        <a:buNone/>
                        <a:tabLst>
                          <a:tab pos="971550" algn="l"/>
                        </a:tabLst>
                      </a:pPr>
                      <a:r>
                        <a:rPr lang="en-GB" sz="1400" dirty="0">
                          <a:effectLst/>
                          <a:latin typeface="Segoe UI Variable Text" pitchFamily="2" charset="0"/>
                        </a:rPr>
                        <a:t>Test No.</a:t>
                      </a:r>
                      <a:endParaRPr lang="en-GB" sz="1200" dirty="0">
                        <a:effectLst/>
                        <a:latin typeface="Segoe UI Variable Text" pitchFamily="2"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buNone/>
                        <a:tabLst>
                          <a:tab pos="971550" algn="l"/>
                        </a:tabLst>
                      </a:pPr>
                      <a:r>
                        <a:rPr lang="en-GB" sz="1400" dirty="0">
                          <a:effectLst/>
                          <a:latin typeface="Segoe UI Variable Text" pitchFamily="2" charset="0"/>
                        </a:rPr>
                        <a:t>Description</a:t>
                      </a:r>
                      <a:endParaRPr lang="en-GB" sz="1200" dirty="0">
                        <a:effectLst/>
                        <a:latin typeface="Segoe UI Variable Text" pitchFamily="2"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buNone/>
                        <a:tabLst>
                          <a:tab pos="971550" algn="l"/>
                        </a:tabLst>
                      </a:pPr>
                      <a:r>
                        <a:rPr lang="en-GB" sz="1400">
                          <a:effectLst/>
                          <a:latin typeface="Segoe UI Variable Text" pitchFamily="2" charset="0"/>
                        </a:rPr>
                        <a:t>Test data</a:t>
                      </a:r>
                      <a:endParaRPr lang="en-GB" sz="1200">
                        <a:effectLst/>
                        <a:latin typeface="Segoe UI Variable Text" pitchFamily="2"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buNone/>
                        <a:tabLst>
                          <a:tab pos="971550" algn="l"/>
                        </a:tabLst>
                      </a:pPr>
                      <a:r>
                        <a:rPr lang="en-GB" sz="1400">
                          <a:effectLst/>
                          <a:latin typeface="Segoe UI Variable Text" pitchFamily="2" charset="0"/>
                        </a:rPr>
                        <a:t>Expected outcome</a:t>
                      </a:r>
                      <a:endParaRPr lang="en-GB" sz="1200">
                        <a:effectLst/>
                        <a:latin typeface="Segoe UI Variable Text" pitchFamily="2"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buNone/>
                        <a:tabLst>
                          <a:tab pos="971550" algn="l"/>
                        </a:tabLst>
                      </a:pPr>
                      <a:r>
                        <a:rPr lang="en-GB" sz="1400">
                          <a:effectLst/>
                          <a:latin typeface="Segoe UI Variable Text" pitchFamily="2" charset="0"/>
                        </a:rPr>
                        <a:t>Actual outcome</a:t>
                      </a:r>
                      <a:endParaRPr lang="en-GB" sz="1200">
                        <a:effectLst/>
                        <a:latin typeface="Segoe UI Variable Text" pitchFamily="2"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2167655842"/>
                  </a:ext>
                </a:extLst>
              </a:tr>
              <a:tr h="1123851">
                <a:tc>
                  <a:txBody>
                    <a:bodyPr/>
                    <a:lstStyle/>
                    <a:p>
                      <a:pPr>
                        <a:lnSpc>
                          <a:spcPct val="107000"/>
                        </a:lnSpc>
                        <a:spcAft>
                          <a:spcPts val="800"/>
                        </a:spcAft>
                        <a:buNone/>
                        <a:tabLst>
                          <a:tab pos="971550" algn="l"/>
                        </a:tabLst>
                      </a:pPr>
                      <a:r>
                        <a:rPr lang="en-GB" sz="1400">
                          <a:effectLst/>
                          <a:latin typeface="Segoe UI Variable Text" pitchFamily="2" charset="0"/>
                        </a:rPr>
                        <a:t>1</a:t>
                      </a:r>
                      <a:endParaRPr lang="en-GB" sz="1200">
                        <a:effectLst/>
                        <a:latin typeface="Segoe UI Variable Text" pitchFamily="2"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buNone/>
                        <a:tabLst>
                          <a:tab pos="971550" algn="l"/>
                        </a:tabLst>
                      </a:pPr>
                      <a:r>
                        <a:rPr lang="en-GB" sz="1400">
                          <a:effectLst/>
                          <a:latin typeface="Segoe UI Variable Text" pitchFamily="2" charset="0"/>
                        </a:rPr>
                        <a:t>Test 54 as it’s well within the specified range.</a:t>
                      </a:r>
                      <a:endParaRPr lang="en-GB" sz="1200">
                        <a:effectLst/>
                        <a:latin typeface="Segoe UI Variable Text" pitchFamily="2"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buNone/>
                        <a:tabLst>
                          <a:tab pos="971550" algn="l"/>
                        </a:tabLst>
                      </a:pPr>
                      <a:endParaRPr lang="en-GB" sz="1200" dirty="0">
                        <a:effectLst/>
                        <a:latin typeface="Segoe UI Variable Text" pitchFamily="2"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buNone/>
                        <a:tabLst>
                          <a:tab pos="971550" algn="l"/>
                        </a:tabLst>
                      </a:pPr>
                      <a:r>
                        <a:rPr lang="en-GB" sz="1400">
                          <a:effectLst/>
                          <a:latin typeface="Segoe UI Variable Text" pitchFamily="2" charset="0"/>
                        </a:rPr>
                        <a:t>Program should work as intended.</a:t>
                      </a:r>
                      <a:endParaRPr lang="en-GB" sz="1200">
                        <a:effectLst/>
                        <a:latin typeface="Segoe UI Variable Text" pitchFamily="2"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buNone/>
                        <a:tabLst>
                          <a:tab pos="971550" algn="l"/>
                        </a:tabLst>
                      </a:pPr>
                      <a:endParaRPr lang="en-GB" sz="1200" dirty="0">
                        <a:effectLst/>
                        <a:latin typeface="Segoe UI Variable Text" pitchFamily="2"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568429395"/>
                  </a:ext>
                </a:extLst>
              </a:tr>
              <a:tr h="1123851">
                <a:tc>
                  <a:txBody>
                    <a:bodyPr/>
                    <a:lstStyle/>
                    <a:p>
                      <a:pPr>
                        <a:lnSpc>
                          <a:spcPct val="107000"/>
                        </a:lnSpc>
                        <a:spcAft>
                          <a:spcPts val="800"/>
                        </a:spcAft>
                        <a:buNone/>
                        <a:tabLst>
                          <a:tab pos="971550" algn="l"/>
                        </a:tabLst>
                      </a:pPr>
                      <a:r>
                        <a:rPr lang="en-GB" sz="1400">
                          <a:effectLst/>
                          <a:latin typeface="Segoe UI Variable Text" pitchFamily="2" charset="0"/>
                        </a:rPr>
                        <a:t>2</a:t>
                      </a:r>
                      <a:endParaRPr lang="en-GB" sz="1200">
                        <a:effectLst/>
                        <a:latin typeface="Segoe UI Variable Text" pitchFamily="2"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buNone/>
                        <a:tabLst>
                          <a:tab pos="971550" algn="l"/>
                        </a:tabLst>
                      </a:pPr>
                      <a:r>
                        <a:rPr lang="en-GB" sz="1400">
                          <a:effectLst/>
                          <a:latin typeface="Segoe UI Variable Text" pitchFamily="2" charset="0"/>
                        </a:rPr>
                        <a:t>Test 1 as it’s just inside the range.</a:t>
                      </a:r>
                      <a:endParaRPr lang="en-GB" sz="1200">
                        <a:effectLst/>
                        <a:latin typeface="Segoe UI Variable Text" pitchFamily="2"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buNone/>
                        <a:tabLst>
                          <a:tab pos="971550" algn="l"/>
                        </a:tabLst>
                      </a:pPr>
                      <a:endParaRPr lang="en-GB" sz="1200" dirty="0">
                        <a:effectLst/>
                        <a:latin typeface="Segoe UI Variable Text" pitchFamily="2"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buNone/>
                        <a:tabLst>
                          <a:tab pos="971550" algn="l"/>
                        </a:tabLst>
                      </a:pPr>
                      <a:r>
                        <a:rPr lang="en-GB" sz="1400" dirty="0">
                          <a:effectLst/>
                          <a:latin typeface="Segoe UI Variable Text" pitchFamily="2" charset="0"/>
                        </a:rPr>
                        <a:t>Program should work as intended.</a:t>
                      </a:r>
                      <a:endParaRPr lang="en-GB" sz="1200" dirty="0">
                        <a:effectLst/>
                        <a:latin typeface="Segoe UI Variable Text" pitchFamily="2"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buNone/>
                        <a:tabLst>
                          <a:tab pos="971550" algn="l"/>
                        </a:tabLst>
                      </a:pPr>
                      <a:endParaRPr lang="en-GB" sz="1200" dirty="0">
                        <a:effectLst/>
                        <a:latin typeface="Segoe UI Variable Text" pitchFamily="2"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837538016"/>
                  </a:ext>
                </a:extLst>
              </a:tr>
              <a:tr h="1123851">
                <a:tc>
                  <a:txBody>
                    <a:bodyPr/>
                    <a:lstStyle/>
                    <a:p>
                      <a:pPr>
                        <a:lnSpc>
                          <a:spcPct val="107000"/>
                        </a:lnSpc>
                        <a:spcAft>
                          <a:spcPts val="800"/>
                        </a:spcAft>
                        <a:buNone/>
                        <a:tabLst>
                          <a:tab pos="971550" algn="l"/>
                        </a:tabLst>
                      </a:pPr>
                      <a:r>
                        <a:rPr lang="en-GB" sz="1400">
                          <a:effectLst/>
                          <a:latin typeface="Segoe UI Variable Text" pitchFamily="2" charset="0"/>
                        </a:rPr>
                        <a:t>3</a:t>
                      </a:r>
                      <a:endParaRPr lang="en-GB" sz="1200">
                        <a:effectLst/>
                        <a:latin typeface="Segoe UI Variable Text" pitchFamily="2"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buNone/>
                        <a:tabLst>
                          <a:tab pos="971550" algn="l"/>
                        </a:tabLst>
                      </a:pPr>
                      <a:r>
                        <a:rPr lang="en-GB" sz="1400">
                          <a:effectLst/>
                          <a:latin typeface="Segoe UI Variable Text" pitchFamily="2" charset="0"/>
                        </a:rPr>
                        <a:t>Test 234 as it’s just outside the range.</a:t>
                      </a:r>
                      <a:endParaRPr lang="en-GB" sz="1200">
                        <a:effectLst/>
                        <a:latin typeface="Segoe UI Variable Text" pitchFamily="2"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buNone/>
                        <a:tabLst>
                          <a:tab pos="971550" algn="l"/>
                        </a:tabLst>
                      </a:pPr>
                      <a:endParaRPr lang="en-GB" sz="1200" dirty="0">
                        <a:effectLst/>
                        <a:latin typeface="Segoe UI Variable Text" pitchFamily="2"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buNone/>
                        <a:tabLst>
                          <a:tab pos="971550" algn="l"/>
                        </a:tabLst>
                      </a:pPr>
                      <a:r>
                        <a:rPr lang="en-GB" sz="1400">
                          <a:effectLst/>
                          <a:latin typeface="Segoe UI Variable Text" pitchFamily="2" charset="0"/>
                        </a:rPr>
                        <a:t>Program should not work as intended.</a:t>
                      </a:r>
                      <a:endParaRPr lang="en-GB" sz="1200">
                        <a:effectLst/>
                        <a:latin typeface="Segoe UI Variable Text" pitchFamily="2"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buNone/>
                        <a:tabLst>
                          <a:tab pos="971550" algn="l"/>
                        </a:tabLst>
                      </a:pPr>
                      <a:endParaRPr lang="en-GB" sz="1200" dirty="0">
                        <a:effectLst/>
                        <a:latin typeface="Segoe UI Variable Text" pitchFamily="2"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586794294"/>
                  </a:ext>
                </a:extLst>
              </a:tr>
              <a:tr h="1123851">
                <a:tc>
                  <a:txBody>
                    <a:bodyPr/>
                    <a:lstStyle/>
                    <a:p>
                      <a:pPr>
                        <a:lnSpc>
                          <a:spcPct val="107000"/>
                        </a:lnSpc>
                        <a:spcAft>
                          <a:spcPts val="800"/>
                        </a:spcAft>
                        <a:buNone/>
                        <a:tabLst>
                          <a:tab pos="971550" algn="l"/>
                        </a:tabLst>
                      </a:pPr>
                      <a:r>
                        <a:rPr lang="en-GB" sz="1400">
                          <a:effectLst/>
                          <a:latin typeface="Segoe UI Variable Text" pitchFamily="2" charset="0"/>
                        </a:rPr>
                        <a:t>4</a:t>
                      </a:r>
                      <a:endParaRPr lang="en-GB" sz="1200">
                        <a:effectLst/>
                        <a:latin typeface="Segoe UI Variable Text" pitchFamily="2"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buNone/>
                        <a:tabLst>
                          <a:tab pos="971550" algn="l"/>
                        </a:tabLst>
                      </a:pPr>
                      <a:r>
                        <a:rPr lang="en-GB" sz="1400">
                          <a:effectLst/>
                          <a:latin typeface="Segoe UI Variable Text" pitchFamily="2" charset="0"/>
                        </a:rPr>
                        <a:t>Test using the word Apple as it’s not a number.</a:t>
                      </a:r>
                      <a:endParaRPr lang="en-GB" sz="1200">
                        <a:effectLst/>
                        <a:latin typeface="Segoe UI Variable Text" pitchFamily="2"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buNone/>
                        <a:tabLst>
                          <a:tab pos="971550" algn="l"/>
                        </a:tabLst>
                      </a:pPr>
                      <a:endParaRPr lang="en-GB" sz="1200" dirty="0">
                        <a:effectLst/>
                        <a:latin typeface="Segoe UI Variable Text" pitchFamily="2"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buNone/>
                        <a:tabLst>
                          <a:tab pos="971550" algn="l"/>
                        </a:tabLst>
                      </a:pPr>
                      <a:r>
                        <a:rPr lang="en-GB" sz="1400">
                          <a:effectLst/>
                          <a:latin typeface="Segoe UI Variable Text" pitchFamily="2" charset="0"/>
                        </a:rPr>
                        <a:t>Program should not work as intended.</a:t>
                      </a:r>
                      <a:endParaRPr lang="en-GB" sz="1200">
                        <a:effectLst/>
                        <a:latin typeface="Segoe UI Variable Text" pitchFamily="2"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buNone/>
                        <a:tabLst>
                          <a:tab pos="971550" algn="l"/>
                        </a:tabLst>
                      </a:pPr>
                      <a:endParaRPr lang="en-GB" sz="1200" dirty="0">
                        <a:effectLst/>
                        <a:latin typeface="Segoe UI Variable Text" pitchFamily="2"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589469140"/>
                  </a:ext>
                </a:extLst>
              </a:tr>
            </a:tbl>
          </a:graphicData>
        </a:graphic>
      </p:graphicFrame>
    </p:spTree>
    <p:extLst>
      <p:ext uri="{BB962C8B-B14F-4D97-AF65-F5344CB8AC3E}">
        <p14:creationId xmlns:p14="http://schemas.microsoft.com/office/powerpoint/2010/main" val="13453683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989A169-E5D3-DB70-49BC-22CF5D08E953}"/>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236DFBA9-7077-A922-88BA-03FC9D4F9C7E}"/>
              </a:ext>
            </a:extLst>
          </p:cNvPr>
          <p:cNvSpPr txBox="1"/>
          <p:nvPr/>
        </p:nvSpPr>
        <p:spPr>
          <a:xfrm>
            <a:off x="125730" y="134273"/>
            <a:ext cx="11841480" cy="646331"/>
          </a:xfrm>
          <a:prstGeom prst="rect">
            <a:avLst/>
          </a:prstGeom>
          <a:noFill/>
        </p:spPr>
        <p:txBody>
          <a:bodyPr wrap="square" rtlCol="0">
            <a:spAutoFit/>
          </a:bodyPr>
          <a:lstStyle/>
          <a:p>
            <a:r>
              <a:rPr lang="en-GB" sz="3600" b="1" dirty="0">
                <a:latin typeface="Segoe UI Black" panose="020B0A02040204020203" pitchFamily="34" charset="0"/>
                <a:ea typeface="Segoe UI Black" panose="020B0A02040204020203" pitchFamily="34" charset="0"/>
              </a:rPr>
              <a:t>Knowledge retrieval – Testing</a:t>
            </a:r>
          </a:p>
        </p:txBody>
      </p:sp>
      <p:sp>
        <p:nvSpPr>
          <p:cNvPr id="4" name="Rectangle 3">
            <a:extLst>
              <a:ext uri="{FF2B5EF4-FFF2-40B4-BE49-F238E27FC236}">
                <a16:creationId xmlns:a16="http://schemas.microsoft.com/office/drawing/2014/main" id="{86A3A3A9-4348-AB6C-F91A-04C302484052}"/>
              </a:ext>
            </a:extLst>
          </p:cNvPr>
          <p:cNvSpPr/>
          <p:nvPr/>
        </p:nvSpPr>
        <p:spPr>
          <a:xfrm>
            <a:off x="224790" y="897791"/>
            <a:ext cx="11582400" cy="119479"/>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32" name="Picture 31">
            <a:extLst>
              <a:ext uri="{FF2B5EF4-FFF2-40B4-BE49-F238E27FC236}">
                <a16:creationId xmlns:a16="http://schemas.microsoft.com/office/drawing/2014/main" id="{FF244F13-7040-C692-DFCA-07A4E926AEA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018520" y="6248714"/>
            <a:ext cx="1067921" cy="563328"/>
          </a:xfrm>
          <a:prstGeom prst="rect">
            <a:avLst/>
          </a:prstGeom>
        </p:spPr>
      </p:pic>
      <p:sp>
        <p:nvSpPr>
          <p:cNvPr id="8" name="TextBox 7">
            <a:extLst>
              <a:ext uri="{FF2B5EF4-FFF2-40B4-BE49-F238E27FC236}">
                <a16:creationId xmlns:a16="http://schemas.microsoft.com/office/drawing/2014/main" id="{0ED4D790-A4BD-7A16-03A4-C644C6B209C5}"/>
              </a:ext>
            </a:extLst>
          </p:cNvPr>
          <p:cNvSpPr txBox="1"/>
          <p:nvPr/>
        </p:nvSpPr>
        <p:spPr>
          <a:xfrm>
            <a:off x="7886700" y="1306681"/>
            <a:ext cx="3920490" cy="923330"/>
          </a:xfrm>
          <a:prstGeom prst="rect">
            <a:avLst/>
          </a:prstGeom>
          <a:solidFill>
            <a:schemeClr val="bg1">
              <a:lumMod val="85000"/>
            </a:schemeClr>
          </a:solidFill>
        </p:spPr>
        <p:txBody>
          <a:bodyPr wrap="square">
            <a:spAutoFit/>
          </a:bodyPr>
          <a:lstStyle/>
          <a:p>
            <a:pPr>
              <a:buNone/>
            </a:pPr>
            <a:r>
              <a:rPr lang="en-GB" b="1" dirty="0">
                <a:latin typeface="Segoe UI Variable Text" pitchFamily="2" charset="0"/>
              </a:rPr>
              <a:t>Task</a:t>
            </a:r>
          </a:p>
          <a:p>
            <a:r>
              <a:rPr lang="en-GB" dirty="0">
                <a:latin typeface="Segoe UI Variable Text" pitchFamily="2" charset="0"/>
                <a:ea typeface="Segoe UI Black" panose="020B0A02040204020203" pitchFamily="34" charset="0"/>
                <a:cs typeface="Segoe UI" panose="020B0502040204020203" pitchFamily="34" charset="0"/>
              </a:rPr>
              <a:t>Identify the test data and actual outcome for each test.</a:t>
            </a:r>
          </a:p>
        </p:txBody>
      </p:sp>
      <p:pic>
        <p:nvPicPr>
          <p:cNvPr id="9" name="Graphic 8" descr="Clipboard Mixed with solid fill">
            <a:extLst>
              <a:ext uri="{FF2B5EF4-FFF2-40B4-BE49-F238E27FC236}">
                <a16:creationId xmlns:a16="http://schemas.microsoft.com/office/drawing/2014/main" id="{8EED1B7D-1694-57C6-BECD-9E6925E30680}"/>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6972300" y="1134457"/>
            <a:ext cx="914400" cy="914400"/>
          </a:xfrm>
          <a:prstGeom prst="rect">
            <a:avLst/>
          </a:prstGeom>
        </p:spPr>
      </p:pic>
      <p:pic>
        <p:nvPicPr>
          <p:cNvPr id="2" name="Picture 1" descr="Screen Clipping">
            <a:extLst>
              <a:ext uri="{FF2B5EF4-FFF2-40B4-BE49-F238E27FC236}">
                <a16:creationId xmlns:a16="http://schemas.microsoft.com/office/drawing/2014/main" id="{42E67213-6C02-8749-AA51-6C3AF4327C53}"/>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625487" y="2519422"/>
            <a:ext cx="6181703" cy="3281892"/>
          </a:xfrm>
          <a:prstGeom prst="rect">
            <a:avLst/>
          </a:prstGeom>
        </p:spPr>
      </p:pic>
      <p:graphicFrame>
        <p:nvGraphicFramePr>
          <p:cNvPr id="5" name="Table 4">
            <a:extLst>
              <a:ext uri="{FF2B5EF4-FFF2-40B4-BE49-F238E27FC236}">
                <a16:creationId xmlns:a16="http://schemas.microsoft.com/office/drawing/2014/main" id="{ADEC1011-9FC2-C98D-FE09-AD45C8441405}"/>
              </a:ext>
            </a:extLst>
          </p:cNvPr>
          <p:cNvGraphicFramePr>
            <a:graphicFrameLocks noGrp="1"/>
          </p:cNvGraphicFramePr>
          <p:nvPr/>
        </p:nvGraphicFramePr>
        <p:xfrm>
          <a:off x="224790" y="1196306"/>
          <a:ext cx="4994911" cy="5167192"/>
        </p:xfrm>
        <a:graphic>
          <a:graphicData uri="http://schemas.openxmlformats.org/drawingml/2006/table">
            <a:tbl>
              <a:tblPr firstRow="1" firstCol="1" bandRow="1">
                <a:tableStyleId>{5C22544A-7EE6-4342-B048-85BDC9FD1C3A}</a:tableStyleId>
              </a:tblPr>
              <a:tblGrid>
                <a:gridCol w="616592">
                  <a:extLst>
                    <a:ext uri="{9D8B030D-6E8A-4147-A177-3AD203B41FA5}">
                      <a16:colId xmlns:a16="http://schemas.microsoft.com/office/drawing/2014/main" val="3952762684"/>
                    </a:ext>
                  </a:extLst>
                </a:gridCol>
                <a:gridCol w="1206493">
                  <a:extLst>
                    <a:ext uri="{9D8B030D-6E8A-4147-A177-3AD203B41FA5}">
                      <a16:colId xmlns:a16="http://schemas.microsoft.com/office/drawing/2014/main" val="1528888917"/>
                    </a:ext>
                  </a:extLst>
                </a:gridCol>
                <a:gridCol w="1019175">
                  <a:extLst>
                    <a:ext uri="{9D8B030D-6E8A-4147-A177-3AD203B41FA5}">
                      <a16:colId xmlns:a16="http://schemas.microsoft.com/office/drawing/2014/main" val="1179786503"/>
                    </a:ext>
                  </a:extLst>
                </a:gridCol>
                <a:gridCol w="1190625">
                  <a:extLst>
                    <a:ext uri="{9D8B030D-6E8A-4147-A177-3AD203B41FA5}">
                      <a16:colId xmlns:a16="http://schemas.microsoft.com/office/drawing/2014/main" val="2525372471"/>
                    </a:ext>
                  </a:extLst>
                </a:gridCol>
                <a:gridCol w="962026">
                  <a:extLst>
                    <a:ext uri="{9D8B030D-6E8A-4147-A177-3AD203B41FA5}">
                      <a16:colId xmlns:a16="http://schemas.microsoft.com/office/drawing/2014/main" val="1789441055"/>
                    </a:ext>
                  </a:extLst>
                </a:gridCol>
              </a:tblGrid>
              <a:tr h="670990">
                <a:tc>
                  <a:txBody>
                    <a:bodyPr/>
                    <a:lstStyle/>
                    <a:p>
                      <a:pPr>
                        <a:lnSpc>
                          <a:spcPct val="107000"/>
                        </a:lnSpc>
                        <a:spcAft>
                          <a:spcPts val="800"/>
                        </a:spcAft>
                        <a:buNone/>
                        <a:tabLst>
                          <a:tab pos="971550" algn="l"/>
                        </a:tabLst>
                      </a:pPr>
                      <a:r>
                        <a:rPr lang="en-GB" sz="1400" dirty="0">
                          <a:effectLst/>
                          <a:latin typeface="Segoe UI Variable Text" pitchFamily="2" charset="0"/>
                        </a:rPr>
                        <a:t>Test No.</a:t>
                      </a:r>
                      <a:endParaRPr lang="en-GB" sz="1200" dirty="0">
                        <a:effectLst/>
                        <a:latin typeface="Segoe UI Variable Text" pitchFamily="2"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buNone/>
                        <a:tabLst>
                          <a:tab pos="971550" algn="l"/>
                        </a:tabLst>
                      </a:pPr>
                      <a:r>
                        <a:rPr lang="en-GB" sz="1400" dirty="0">
                          <a:effectLst/>
                          <a:latin typeface="Segoe UI Variable Text" pitchFamily="2" charset="0"/>
                        </a:rPr>
                        <a:t>Description</a:t>
                      </a:r>
                      <a:endParaRPr lang="en-GB" sz="1200" dirty="0">
                        <a:effectLst/>
                        <a:latin typeface="Segoe UI Variable Text" pitchFamily="2"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buNone/>
                        <a:tabLst>
                          <a:tab pos="971550" algn="l"/>
                        </a:tabLst>
                      </a:pPr>
                      <a:r>
                        <a:rPr lang="en-GB" sz="1400">
                          <a:effectLst/>
                          <a:latin typeface="Segoe UI Variable Text" pitchFamily="2" charset="0"/>
                        </a:rPr>
                        <a:t>Test data</a:t>
                      </a:r>
                      <a:endParaRPr lang="en-GB" sz="1200">
                        <a:effectLst/>
                        <a:latin typeface="Segoe UI Variable Text" pitchFamily="2"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buNone/>
                        <a:tabLst>
                          <a:tab pos="971550" algn="l"/>
                        </a:tabLst>
                      </a:pPr>
                      <a:r>
                        <a:rPr lang="en-GB" sz="1400">
                          <a:effectLst/>
                          <a:latin typeface="Segoe UI Variable Text" pitchFamily="2" charset="0"/>
                        </a:rPr>
                        <a:t>Expected outcome</a:t>
                      </a:r>
                      <a:endParaRPr lang="en-GB" sz="1200">
                        <a:effectLst/>
                        <a:latin typeface="Segoe UI Variable Text" pitchFamily="2"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buNone/>
                        <a:tabLst>
                          <a:tab pos="971550" algn="l"/>
                        </a:tabLst>
                      </a:pPr>
                      <a:r>
                        <a:rPr lang="en-GB" sz="1400">
                          <a:effectLst/>
                          <a:latin typeface="Segoe UI Variable Text" pitchFamily="2" charset="0"/>
                        </a:rPr>
                        <a:t>Actual outcome</a:t>
                      </a:r>
                      <a:endParaRPr lang="en-GB" sz="1200">
                        <a:effectLst/>
                        <a:latin typeface="Segoe UI Variable Text" pitchFamily="2"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2167655842"/>
                  </a:ext>
                </a:extLst>
              </a:tr>
              <a:tr h="1123851">
                <a:tc>
                  <a:txBody>
                    <a:bodyPr/>
                    <a:lstStyle/>
                    <a:p>
                      <a:pPr>
                        <a:lnSpc>
                          <a:spcPct val="107000"/>
                        </a:lnSpc>
                        <a:spcAft>
                          <a:spcPts val="800"/>
                        </a:spcAft>
                        <a:buNone/>
                        <a:tabLst>
                          <a:tab pos="971550" algn="l"/>
                        </a:tabLst>
                      </a:pPr>
                      <a:r>
                        <a:rPr lang="en-GB" sz="1400">
                          <a:effectLst/>
                          <a:latin typeface="Segoe UI Variable Text" pitchFamily="2" charset="0"/>
                        </a:rPr>
                        <a:t>1</a:t>
                      </a:r>
                      <a:endParaRPr lang="en-GB" sz="1200">
                        <a:effectLst/>
                        <a:latin typeface="Segoe UI Variable Text" pitchFamily="2"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buNone/>
                        <a:tabLst>
                          <a:tab pos="971550" algn="l"/>
                        </a:tabLst>
                      </a:pPr>
                      <a:r>
                        <a:rPr lang="en-GB" sz="1400">
                          <a:effectLst/>
                          <a:latin typeface="Segoe UI Variable Text" pitchFamily="2" charset="0"/>
                        </a:rPr>
                        <a:t>Test 54 as it’s well within the specified range.</a:t>
                      </a:r>
                      <a:endParaRPr lang="en-GB" sz="1200">
                        <a:effectLst/>
                        <a:latin typeface="Segoe UI Variable Text" pitchFamily="2"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buNone/>
                        <a:tabLst>
                          <a:tab pos="971550" algn="l"/>
                        </a:tabLst>
                      </a:pPr>
                      <a:r>
                        <a:rPr lang="en-GB" sz="1400">
                          <a:effectLst/>
                          <a:latin typeface="Segoe UI Variable Text" pitchFamily="2" charset="0"/>
                        </a:rPr>
                        <a:t>Valid</a:t>
                      </a:r>
                      <a:endParaRPr lang="en-GB" sz="1200">
                        <a:effectLst/>
                        <a:latin typeface="Segoe UI Variable Text" pitchFamily="2"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buNone/>
                        <a:tabLst>
                          <a:tab pos="971550" algn="l"/>
                        </a:tabLst>
                      </a:pPr>
                      <a:r>
                        <a:rPr lang="en-GB" sz="1400">
                          <a:effectLst/>
                          <a:latin typeface="Segoe UI Variable Text" pitchFamily="2" charset="0"/>
                        </a:rPr>
                        <a:t>Program should work as intended.</a:t>
                      </a:r>
                      <a:endParaRPr lang="en-GB" sz="1200">
                        <a:effectLst/>
                        <a:latin typeface="Segoe UI Variable Text" pitchFamily="2"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buNone/>
                        <a:tabLst>
                          <a:tab pos="971550" algn="l"/>
                        </a:tabLst>
                      </a:pPr>
                      <a:r>
                        <a:rPr lang="en-GB" sz="1400">
                          <a:effectLst/>
                          <a:latin typeface="Segoe UI Variable Text" pitchFamily="2" charset="0"/>
                        </a:rPr>
                        <a:t>Program does work as intended.</a:t>
                      </a:r>
                      <a:endParaRPr lang="en-GB" sz="1200">
                        <a:effectLst/>
                        <a:latin typeface="Segoe UI Variable Text" pitchFamily="2"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568429395"/>
                  </a:ext>
                </a:extLst>
              </a:tr>
              <a:tr h="1123851">
                <a:tc>
                  <a:txBody>
                    <a:bodyPr/>
                    <a:lstStyle/>
                    <a:p>
                      <a:pPr>
                        <a:lnSpc>
                          <a:spcPct val="107000"/>
                        </a:lnSpc>
                        <a:spcAft>
                          <a:spcPts val="800"/>
                        </a:spcAft>
                        <a:buNone/>
                        <a:tabLst>
                          <a:tab pos="971550" algn="l"/>
                        </a:tabLst>
                      </a:pPr>
                      <a:r>
                        <a:rPr lang="en-GB" sz="1400">
                          <a:effectLst/>
                          <a:latin typeface="Segoe UI Variable Text" pitchFamily="2" charset="0"/>
                        </a:rPr>
                        <a:t>2</a:t>
                      </a:r>
                      <a:endParaRPr lang="en-GB" sz="1200">
                        <a:effectLst/>
                        <a:latin typeface="Segoe UI Variable Text" pitchFamily="2"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buNone/>
                        <a:tabLst>
                          <a:tab pos="971550" algn="l"/>
                        </a:tabLst>
                      </a:pPr>
                      <a:r>
                        <a:rPr lang="en-GB" sz="1400">
                          <a:effectLst/>
                          <a:latin typeface="Segoe UI Variable Text" pitchFamily="2" charset="0"/>
                        </a:rPr>
                        <a:t>Test 1 as it’s just inside the range.</a:t>
                      </a:r>
                      <a:endParaRPr lang="en-GB" sz="1200">
                        <a:effectLst/>
                        <a:latin typeface="Segoe UI Variable Text" pitchFamily="2"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buNone/>
                        <a:tabLst>
                          <a:tab pos="971550" algn="l"/>
                        </a:tabLst>
                      </a:pPr>
                      <a:r>
                        <a:rPr lang="en-GB" sz="1400" dirty="0">
                          <a:effectLst/>
                          <a:latin typeface="Segoe UI Variable Text" pitchFamily="2" charset="0"/>
                        </a:rPr>
                        <a:t>Boundary</a:t>
                      </a:r>
                      <a:endParaRPr lang="en-GB" sz="1200" dirty="0">
                        <a:effectLst/>
                        <a:latin typeface="Segoe UI Variable Text" pitchFamily="2"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buNone/>
                        <a:tabLst>
                          <a:tab pos="971550" algn="l"/>
                        </a:tabLst>
                      </a:pPr>
                      <a:r>
                        <a:rPr lang="en-GB" sz="1400" dirty="0">
                          <a:effectLst/>
                          <a:latin typeface="Segoe UI Variable Text" pitchFamily="2" charset="0"/>
                        </a:rPr>
                        <a:t>Program should work as intended.</a:t>
                      </a:r>
                      <a:endParaRPr lang="en-GB" sz="1200" dirty="0">
                        <a:effectLst/>
                        <a:latin typeface="Segoe UI Variable Text" pitchFamily="2"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buNone/>
                        <a:tabLst>
                          <a:tab pos="971550" algn="l"/>
                        </a:tabLst>
                      </a:pPr>
                      <a:r>
                        <a:rPr lang="en-GB" sz="1400">
                          <a:effectLst/>
                          <a:latin typeface="Segoe UI Variable Text" pitchFamily="2" charset="0"/>
                        </a:rPr>
                        <a:t>Program does work as intended.</a:t>
                      </a:r>
                      <a:endParaRPr lang="en-GB" sz="1200">
                        <a:effectLst/>
                        <a:latin typeface="Segoe UI Variable Text" pitchFamily="2"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837538016"/>
                  </a:ext>
                </a:extLst>
              </a:tr>
              <a:tr h="1123851">
                <a:tc>
                  <a:txBody>
                    <a:bodyPr/>
                    <a:lstStyle/>
                    <a:p>
                      <a:pPr>
                        <a:lnSpc>
                          <a:spcPct val="107000"/>
                        </a:lnSpc>
                        <a:spcAft>
                          <a:spcPts val="800"/>
                        </a:spcAft>
                        <a:buNone/>
                        <a:tabLst>
                          <a:tab pos="971550" algn="l"/>
                        </a:tabLst>
                      </a:pPr>
                      <a:r>
                        <a:rPr lang="en-GB" sz="1400">
                          <a:effectLst/>
                          <a:latin typeface="Segoe UI Variable Text" pitchFamily="2" charset="0"/>
                        </a:rPr>
                        <a:t>3</a:t>
                      </a:r>
                      <a:endParaRPr lang="en-GB" sz="1200">
                        <a:effectLst/>
                        <a:latin typeface="Segoe UI Variable Text" pitchFamily="2"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buNone/>
                        <a:tabLst>
                          <a:tab pos="971550" algn="l"/>
                        </a:tabLst>
                      </a:pPr>
                      <a:r>
                        <a:rPr lang="en-GB" sz="1400">
                          <a:effectLst/>
                          <a:latin typeface="Segoe UI Variable Text" pitchFamily="2" charset="0"/>
                        </a:rPr>
                        <a:t>Test 234 as it’s just outside the range.</a:t>
                      </a:r>
                      <a:endParaRPr lang="en-GB" sz="1200">
                        <a:effectLst/>
                        <a:latin typeface="Segoe UI Variable Text" pitchFamily="2"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buNone/>
                        <a:tabLst>
                          <a:tab pos="971550" algn="l"/>
                        </a:tabLst>
                      </a:pPr>
                      <a:r>
                        <a:rPr lang="en-GB" sz="1400">
                          <a:effectLst/>
                          <a:latin typeface="Segoe UI Variable Text" pitchFamily="2" charset="0"/>
                        </a:rPr>
                        <a:t>Invalid</a:t>
                      </a:r>
                      <a:endParaRPr lang="en-GB" sz="1200">
                        <a:effectLst/>
                        <a:latin typeface="Segoe UI Variable Text" pitchFamily="2"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buNone/>
                        <a:tabLst>
                          <a:tab pos="971550" algn="l"/>
                        </a:tabLst>
                      </a:pPr>
                      <a:r>
                        <a:rPr lang="en-GB" sz="1400">
                          <a:effectLst/>
                          <a:latin typeface="Segoe UI Variable Text" pitchFamily="2" charset="0"/>
                        </a:rPr>
                        <a:t>Program should not work as intended.</a:t>
                      </a:r>
                      <a:endParaRPr lang="en-GB" sz="1200">
                        <a:effectLst/>
                        <a:latin typeface="Segoe UI Variable Text" pitchFamily="2"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buNone/>
                        <a:tabLst>
                          <a:tab pos="971550" algn="l"/>
                        </a:tabLst>
                      </a:pPr>
                      <a:r>
                        <a:rPr lang="en-GB" sz="1400" dirty="0">
                          <a:effectLst/>
                          <a:latin typeface="Segoe UI Variable Text" pitchFamily="2" charset="0"/>
                        </a:rPr>
                        <a:t>Program does not work as intended.</a:t>
                      </a:r>
                      <a:endParaRPr lang="en-GB" sz="1200" dirty="0">
                        <a:effectLst/>
                        <a:latin typeface="Segoe UI Variable Text" pitchFamily="2"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586794294"/>
                  </a:ext>
                </a:extLst>
              </a:tr>
              <a:tr h="1123851">
                <a:tc>
                  <a:txBody>
                    <a:bodyPr/>
                    <a:lstStyle/>
                    <a:p>
                      <a:pPr>
                        <a:lnSpc>
                          <a:spcPct val="107000"/>
                        </a:lnSpc>
                        <a:spcAft>
                          <a:spcPts val="800"/>
                        </a:spcAft>
                        <a:buNone/>
                        <a:tabLst>
                          <a:tab pos="971550" algn="l"/>
                        </a:tabLst>
                      </a:pPr>
                      <a:r>
                        <a:rPr lang="en-GB" sz="1400">
                          <a:effectLst/>
                          <a:latin typeface="Segoe UI Variable Text" pitchFamily="2" charset="0"/>
                        </a:rPr>
                        <a:t>4</a:t>
                      </a:r>
                      <a:endParaRPr lang="en-GB" sz="1200">
                        <a:effectLst/>
                        <a:latin typeface="Segoe UI Variable Text" pitchFamily="2"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buNone/>
                        <a:tabLst>
                          <a:tab pos="971550" algn="l"/>
                        </a:tabLst>
                      </a:pPr>
                      <a:r>
                        <a:rPr lang="en-GB" sz="1400">
                          <a:effectLst/>
                          <a:latin typeface="Segoe UI Variable Text" pitchFamily="2" charset="0"/>
                        </a:rPr>
                        <a:t>Test using the word Apple as it’s not a number.</a:t>
                      </a:r>
                      <a:endParaRPr lang="en-GB" sz="1200">
                        <a:effectLst/>
                        <a:latin typeface="Segoe UI Variable Text" pitchFamily="2"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buNone/>
                        <a:tabLst>
                          <a:tab pos="971550" algn="l"/>
                        </a:tabLst>
                      </a:pPr>
                      <a:r>
                        <a:rPr lang="en-GB" sz="1400">
                          <a:effectLst/>
                          <a:latin typeface="Segoe UI Variable Text" pitchFamily="2" charset="0"/>
                        </a:rPr>
                        <a:t>Erroneous</a:t>
                      </a:r>
                      <a:endParaRPr lang="en-GB" sz="1200">
                        <a:effectLst/>
                        <a:latin typeface="Segoe UI Variable Text" pitchFamily="2"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buNone/>
                        <a:tabLst>
                          <a:tab pos="971550" algn="l"/>
                        </a:tabLst>
                      </a:pPr>
                      <a:r>
                        <a:rPr lang="en-GB" sz="1400">
                          <a:effectLst/>
                          <a:latin typeface="Segoe UI Variable Text" pitchFamily="2" charset="0"/>
                        </a:rPr>
                        <a:t>Program should not work as intended.</a:t>
                      </a:r>
                      <a:endParaRPr lang="en-GB" sz="1200">
                        <a:effectLst/>
                        <a:latin typeface="Segoe UI Variable Text" pitchFamily="2"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buNone/>
                        <a:tabLst>
                          <a:tab pos="971550" algn="l"/>
                        </a:tabLst>
                      </a:pPr>
                      <a:r>
                        <a:rPr lang="en-GB" sz="1400" dirty="0">
                          <a:effectLst/>
                          <a:latin typeface="Segoe UI Variable Text" pitchFamily="2" charset="0"/>
                        </a:rPr>
                        <a:t>Program does not work as intended.</a:t>
                      </a:r>
                      <a:endParaRPr lang="en-GB" sz="1200" dirty="0">
                        <a:effectLst/>
                        <a:latin typeface="Segoe UI Variable Text" pitchFamily="2"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589469140"/>
                  </a:ext>
                </a:extLst>
              </a:tr>
            </a:tbl>
          </a:graphicData>
        </a:graphic>
      </p:graphicFrame>
    </p:spTree>
    <p:extLst>
      <p:ext uri="{BB962C8B-B14F-4D97-AF65-F5344CB8AC3E}">
        <p14:creationId xmlns:p14="http://schemas.microsoft.com/office/powerpoint/2010/main" val="361888939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862507A-5412-E8DF-1753-22D2C7807AE5}"/>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A10CD51F-7347-A29A-43EE-8153A5E1F3CA}"/>
              </a:ext>
            </a:extLst>
          </p:cNvPr>
          <p:cNvSpPr txBox="1"/>
          <p:nvPr/>
        </p:nvSpPr>
        <p:spPr>
          <a:xfrm>
            <a:off x="125730" y="134273"/>
            <a:ext cx="4674870" cy="646331"/>
          </a:xfrm>
          <a:prstGeom prst="rect">
            <a:avLst/>
          </a:prstGeom>
          <a:noFill/>
        </p:spPr>
        <p:txBody>
          <a:bodyPr wrap="square" rtlCol="0">
            <a:spAutoFit/>
          </a:bodyPr>
          <a:lstStyle/>
          <a:p>
            <a:r>
              <a:rPr lang="en-GB" sz="3600" b="1" dirty="0">
                <a:latin typeface="Segoe UI Black" panose="020B0A02040204020203" pitchFamily="34" charset="0"/>
                <a:ea typeface="Segoe UI Black" panose="020B0A02040204020203" pitchFamily="34" charset="0"/>
              </a:rPr>
              <a:t>Learning outcomes</a:t>
            </a:r>
          </a:p>
        </p:txBody>
      </p:sp>
      <p:sp>
        <p:nvSpPr>
          <p:cNvPr id="4" name="Rectangle 3">
            <a:extLst>
              <a:ext uri="{FF2B5EF4-FFF2-40B4-BE49-F238E27FC236}">
                <a16:creationId xmlns:a16="http://schemas.microsoft.com/office/drawing/2014/main" id="{82ACEE6C-C290-93FC-FBF7-EF55DA6E180B}"/>
              </a:ext>
            </a:extLst>
          </p:cNvPr>
          <p:cNvSpPr/>
          <p:nvPr/>
        </p:nvSpPr>
        <p:spPr>
          <a:xfrm>
            <a:off x="224790" y="897791"/>
            <a:ext cx="11582400" cy="119479"/>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32" name="Picture 31">
            <a:extLst>
              <a:ext uri="{FF2B5EF4-FFF2-40B4-BE49-F238E27FC236}">
                <a16:creationId xmlns:a16="http://schemas.microsoft.com/office/drawing/2014/main" id="{7DC039D8-746D-A50C-B45B-F0271EA4AF5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018520" y="6248714"/>
            <a:ext cx="1067921" cy="563328"/>
          </a:xfrm>
          <a:prstGeom prst="rect">
            <a:avLst/>
          </a:prstGeom>
        </p:spPr>
      </p:pic>
      <p:sp>
        <p:nvSpPr>
          <p:cNvPr id="2" name="TextBox 1">
            <a:extLst>
              <a:ext uri="{FF2B5EF4-FFF2-40B4-BE49-F238E27FC236}">
                <a16:creationId xmlns:a16="http://schemas.microsoft.com/office/drawing/2014/main" id="{62A00000-BE7C-306B-F8D3-D32900BEAFCF}"/>
              </a:ext>
            </a:extLst>
          </p:cNvPr>
          <p:cNvSpPr txBox="1"/>
          <p:nvPr/>
        </p:nvSpPr>
        <p:spPr>
          <a:xfrm>
            <a:off x="224790" y="1417082"/>
            <a:ext cx="8576310" cy="2062103"/>
          </a:xfrm>
          <a:prstGeom prst="rect">
            <a:avLst/>
          </a:prstGeom>
          <a:solidFill>
            <a:schemeClr val="bg1">
              <a:lumMod val="95000"/>
            </a:schemeClr>
          </a:solidFill>
        </p:spPr>
        <p:txBody>
          <a:bodyPr wrap="square">
            <a:spAutoFit/>
          </a:bodyPr>
          <a:lstStyle/>
          <a:p>
            <a:r>
              <a:rPr lang="en-GB" sz="2400" b="1" dirty="0">
                <a:latin typeface="Segoe UI Variable Text" pitchFamily="2" charset="0"/>
              </a:rPr>
              <a:t>Specification point(s):</a:t>
            </a:r>
          </a:p>
          <a:p>
            <a:endParaRPr lang="en-GB" sz="2400" b="1" dirty="0">
              <a:latin typeface="Segoe UI Variable Text" pitchFamily="2" charset="0"/>
            </a:endParaRPr>
          </a:p>
          <a:p>
            <a:pPr marL="342900" indent="-342900">
              <a:buFont typeface="Arial" panose="020B0604020202020204" pitchFamily="34" charset="0"/>
              <a:buChar char="•"/>
            </a:pPr>
            <a:r>
              <a:rPr lang="en-GB" sz="2000" dirty="0">
                <a:latin typeface="Segoe UI Variable Text" pitchFamily="2" charset="0"/>
              </a:rPr>
              <a:t>Simple logic diagrams using the operators AND, OR and NOT</a:t>
            </a:r>
          </a:p>
          <a:p>
            <a:pPr marL="342900" indent="-342900">
              <a:buFont typeface="Arial" panose="020B0604020202020204" pitchFamily="34" charset="0"/>
              <a:buChar char="•"/>
            </a:pPr>
            <a:r>
              <a:rPr lang="en-GB" sz="2000" dirty="0">
                <a:latin typeface="Segoe UI Variable Text" pitchFamily="2" charset="0"/>
              </a:rPr>
              <a:t>Truth tables</a:t>
            </a:r>
          </a:p>
          <a:p>
            <a:pPr marL="342900" indent="-342900">
              <a:buFont typeface="Arial" panose="020B0604020202020204" pitchFamily="34" charset="0"/>
              <a:buChar char="•"/>
            </a:pPr>
            <a:r>
              <a:rPr lang="en-GB" sz="2000" dirty="0">
                <a:latin typeface="Segoe UI Variable Text" pitchFamily="2" charset="0"/>
              </a:rPr>
              <a:t>Combining Boolean operators using AND, OR and NOT</a:t>
            </a:r>
          </a:p>
          <a:p>
            <a:pPr marL="342900" indent="-342900">
              <a:buFont typeface="Arial" panose="020B0604020202020204" pitchFamily="34" charset="0"/>
              <a:buChar char="•"/>
            </a:pPr>
            <a:r>
              <a:rPr lang="en-GB" sz="2000" dirty="0">
                <a:latin typeface="Segoe UI Variable Text" pitchFamily="2" charset="0"/>
              </a:rPr>
              <a:t>Applying logical operators in truth tables to solve problems</a:t>
            </a:r>
          </a:p>
        </p:txBody>
      </p:sp>
      <p:sp>
        <p:nvSpPr>
          <p:cNvPr id="5" name="TextBox 4">
            <a:extLst>
              <a:ext uri="{FF2B5EF4-FFF2-40B4-BE49-F238E27FC236}">
                <a16:creationId xmlns:a16="http://schemas.microsoft.com/office/drawing/2014/main" id="{F06856DC-C18A-A889-7804-FDC40BB73350}"/>
              </a:ext>
            </a:extLst>
          </p:cNvPr>
          <p:cNvSpPr txBox="1"/>
          <p:nvPr/>
        </p:nvSpPr>
        <p:spPr>
          <a:xfrm>
            <a:off x="224790" y="4069080"/>
            <a:ext cx="8576310" cy="2369880"/>
          </a:xfrm>
          <a:prstGeom prst="rect">
            <a:avLst/>
          </a:prstGeom>
          <a:solidFill>
            <a:schemeClr val="bg1">
              <a:lumMod val="95000"/>
            </a:schemeClr>
          </a:solidFill>
        </p:spPr>
        <p:txBody>
          <a:bodyPr wrap="square">
            <a:spAutoFit/>
          </a:bodyPr>
          <a:lstStyle/>
          <a:p>
            <a:r>
              <a:rPr lang="en-GB" sz="2400" b="1" dirty="0">
                <a:latin typeface="Segoe UI Variable Text" pitchFamily="2" charset="0"/>
              </a:rPr>
              <a:t>Lesson components:</a:t>
            </a:r>
          </a:p>
          <a:p>
            <a:endParaRPr lang="en-GB" sz="2400" b="1" dirty="0">
              <a:latin typeface="Segoe UI Variable Text" pitchFamily="2" charset="0"/>
            </a:endParaRPr>
          </a:p>
          <a:p>
            <a:pPr marL="342900" indent="-342900">
              <a:buFont typeface="Arial" panose="020B0604020202020204" pitchFamily="34" charset="0"/>
              <a:buChar char="•"/>
            </a:pPr>
            <a:r>
              <a:rPr lang="en-GB" sz="2000" dirty="0">
                <a:latin typeface="Segoe UI Variable Text" pitchFamily="2" charset="0"/>
              </a:rPr>
              <a:t>To recognise each logic gate and recognise their truth tables.</a:t>
            </a:r>
          </a:p>
          <a:p>
            <a:pPr marL="342900" indent="-342900">
              <a:buFont typeface="Arial" panose="020B0604020202020204" pitchFamily="34" charset="0"/>
              <a:buChar char="•"/>
            </a:pPr>
            <a:r>
              <a:rPr lang="en-GB" sz="2000" dirty="0">
                <a:latin typeface="Segoe UI Variable Text" pitchFamily="2" charset="0"/>
              </a:rPr>
              <a:t>To be able to work with more than one logic gate in a logic diagram.</a:t>
            </a:r>
          </a:p>
          <a:p>
            <a:pPr marL="342900" indent="-342900">
              <a:buFont typeface="Arial" panose="020B0604020202020204" pitchFamily="34" charset="0"/>
              <a:buChar char="•"/>
            </a:pPr>
            <a:r>
              <a:rPr lang="en-GB" sz="2000" dirty="0">
                <a:latin typeface="Segoe UI Variable Text" pitchFamily="2" charset="0"/>
              </a:rPr>
              <a:t>To understand how to create, complete or edit logic diagrams and truth tables for given scenario.</a:t>
            </a:r>
          </a:p>
          <a:p>
            <a:pPr marL="342900" indent="-342900">
              <a:buFont typeface="Arial" panose="020B0604020202020204" pitchFamily="34" charset="0"/>
              <a:buChar char="•"/>
            </a:pPr>
            <a:endParaRPr lang="en-GB" sz="2000" dirty="0">
              <a:latin typeface="Segoe UI Variable Text" pitchFamily="2" charset="0"/>
            </a:endParaRPr>
          </a:p>
        </p:txBody>
      </p:sp>
    </p:spTree>
    <p:extLst>
      <p:ext uri="{BB962C8B-B14F-4D97-AF65-F5344CB8AC3E}">
        <p14:creationId xmlns:p14="http://schemas.microsoft.com/office/powerpoint/2010/main" val="170487581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F09D4A2-BE85-2961-E99B-CBD0F710ECD8}"/>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2565F744-426C-AF64-B1D2-7696868F46B0}"/>
              </a:ext>
            </a:extLst>
          </p:cNvPr>
          <p:cNvSpPr txBox="1"/>
          <p:nvPr/>
        </p:nvSpPr>
        <p:spPr>
          <a:xfrm>
            <a:off x="125729" y="134273"/>
            <a:ext cx="6640831" cy="646331"/>
          </a:xfrm>
          <a:prstGeom prst="rect">
            <a:avLst/>
          </a:prstGeom>
          <a:noFill/>
        </p:spPr>
        <p:txBody>
          <a:bodyPr wrap="square" rtlCol="0">
            <a:spAutoFit/>
          </a:bodyPr>
          <a:lstStyle/>
          <a:p>
            <a:r>
              <a:rPr lang="en-GB" sz="3600" b="1" dirty="0">
                <a:latin typeface="Segoe UI Black" panose="020B0A02040204020203" pitchFamily="34" charset="0"/>
                <a:ea typeface="Segoe UI Black" panose="020B0A02040204020203" pitchFamily="34" charset="0"/>
              </a:rPr>
              <a:t>Boolean logic</a:t>
            </a:r>
          </a:p>
        </p:txBody>
      </p:sp>
      <p:sp>
        <p:nvSpPr>
          <p:cNvPr id="4" name="Rectangle 3">
            <a:extLst>
              <a:ext uri="{FF2B5EF4-FFF2-40B4-BE49-F238E27FC236}">
                <a16:creationId xmlns:a16="http://schemas.microsoft.com/office/drawing/2014/main" id="{1CB1A076-1ECE-6102-617F-A80A63F8FB7A}"/>
              </a:ext>
            </a:extLst>
          </p:cNvPr>
          <p:cNvSpPr/>
          <p:nvPr/>
        </p:nvSpPr>
        <p:spPr>
          <a:xfrm>
            <a:off x="224790" y="897791"/>
            <a:ext cx="11582400" cy="119479"/>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TextBox 5">
            <a:extLst>
              <a:ext uri="{FF2B5EF4-FFF2-40B4-BE49-F238E27FC236}">
                <a16:creationId xmlns:a16="http://schemas.microsoft.com/office/drawing/2014/main" id="{E0C52FE7-E7C9-7743-9AEE-8F5961EC2326}"/>
              </a:ext>
            </a:extLst>
          </p:cNvPr>
          <p:cNvSpPr txBox="1"/>
          <p:nvPr/>
        </p:nvSpPr>
        <p:spPr>
          <a:xfrm>
            <a:off x="224791" y="1156284"/>
            <a:ext cx="6433184" cy="1661993"/>
          </a:xfrm>
          <a:prstGeom prst="rect">
            <a:avLst/>
          </a:prstGeom>
          <a:noFill/>
        </p:spPr>
        <p:txBody>
          <a:bodyPr wrap="square">
            <a:spAutoFit/>
          </a:bodyPr>
          <a:lstStyle/>
          <a:p>
            <a:r>
              <a:rPr lang="en-GB" sz="2400" b="1" dirty="0">
                <a:latin typeface="Segoe UI Variable Text" pitchFamily="2" charset="0"/>
              </a:rPr>
              <a:t>What is meant by Boolean logic?</a:t>
            </a:r>
          </a:p>
          <a:p>
            <a:endParaRPr lang="en-GB" sz="2400" dirty="0">
              <a:latin typeface="Segoe UI Variable Text" pitchFamily="2" charset="0"/>
            </a:endParaRPr>
          </a:p>
          <a:p>
            <a:r>
              <a:rPr lang="en-GB" b="1" dirty="0">
                <a:latin typeface="Segoe UI Variable Text" pitchFamily="2" charset="0"/>
              </a:rPr>
              <a:t>Boolean logic</a:t>
            </a:r>
            <a:r>
              <a:rPr lang="en-GB" dirty="0">
                <a:latin typeface="Segoe UI Variable Text" pitchFamily="2" charset="0"/>
              </a:rPr>
              <a:t> is a system of logic that uses only two values: </a:t>
            </a:r>
            <a:r>
              <a:rPr lang="en-GB" b="1" dirty="0">
                <a:latin typeface="Segoe UI Variable Text" pitchFamily="2" charset="0"/>
              </a:rPr>
              <a:t>True (1)</a:t>
            </a:r>
            <a:r>
              <a:rPr lang="en-GB" dirty="0">
                <a:latin typeface="Segoe UI Variable Text" pitchFamily="2" charset="0"/>
              </a:rPr>
              <a:t> or </a:t>
            </a:r>
            <a:r>
              <a:rPr lang="en-GB" b="1" dirty="0">
                <a:latin typeface="Segoe UI Variable Text" pitchFamily="2" charset="0"/>
              </a:rPr>
              <a:t>False (0). </a:t>
            </a:r>
            <a:r>
              <a:rPr lang="en-GB" dirty="0">
                <a:latin typeface="Segoe UI Variable Text" pitchFamily="2" charset="0"/>
              </a:rPr>
              <a:t>Computers use Boolean logic to make decisions and process data.</a:t>
            </a:r>
          </a:p>
        </p:txBody>
      </p:sp>
      <p:pic>
        <p:nvPicPr>
          <p:cNvPr id="32" name="Picture 31">
            <a:extLst>
              <a:ext uri="{FF2B5EF4-FFF2-40B4-BE49-F238E27FC236}">
                <a16:creationId xmlns:a16="http://schemas.microsoft.com/office/drawing/2014/main" id="{209DA79C-4504-F609-140A-857A4C34CF0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018520" y="6248714"/>
            <a:ext cx="1067921" cy="563328"/>
          </a:xfrm>
          <a:prstGeom prst="rect">
            <a:avLst/>
          </a:prstGeom>
        </p:spPr>
      </p:pic>
      <p:sp>
        <p:nvSpPr>
          <p:cNvPr id="2" name="TextBox 1">
            <a:extLst>
              <a:ext uri="{FF2B5EF4-FFF2-40B4-BE49-F238E27FC236}">
                <a16:creationId xmlns:a16="http://schemas.microsoft.com/office/drawing/2014/main" id="{C35412A3-A42B-0542-248E-74F1222C0652}"/>
              </a:ext>
            </a:extLst>
          </p:cNvPr>
          <p:cNvSpPr txBox="1"/>
          <p:nvPr/>
        </p:nvSpPr>
        <p:spPr>
          <a:xfrm>
            <a:off x="240540" y="2818277"/>
            <a:ext cx="3588509" cy="707886"/>
          </a:xfrm>
          <a:prstGeom prst="rect">
            <a:avLst/>
          </a:prstGeom>
          <a:noFill/>
        </p:spPr>
        <p:txBody>
          <a:bodyPr wrap="square">
            <a:spAutoFit/>
          </a:bodyPr>
          <a:lstStyle/>
          <a:p>
            <a:r>
              <a:rPr lang="en-GB" sz="2000" b="1" dirty="0">
                <a:latin typeface="Segoe UI Variable Text" pitchFamily="2" charset="0"/>
              </a:rPr>
              <a:t>What are the common Boolean operators?</a:t>
            </a:r>
          </a:p>
        </p:txBody>
      </p:sp>
      <p:pic>
        <p:nvPicPr>
          <p:cNvPr id="16" name="Graphic 15" descr="Thumbs up sign with solid fill">
            <a:extLst>
              <a:ext uri="{FF2B5EF4-FFF2-40B4-BE49-F238E27FC236}">
                <a16:creationId xmlns:a16="http://schemas.microsoft.com/office/drawing/2014/main" id="{047A2135-1BD8-DF2F-0C08-6A0B60A0E751}"/>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6545335" y="51305"/>
            <a:ext cx="727003" cy="727003"/>
          </a:xfrm>
          <a:prstGeom prst="rect">
            <a:avLst/>
          </a:prstGeom>
        </p:spPr>
      </p:pic>
      <p:sp>
        <p:nvSpPr>
          <p:cNvPr id="17" name="TextBox 16">
            <a:extLst>
              <a:ext uri="{FF2B5EF4-FFF2-40B4-BE49-F238E27FC236}">
                <a16:creationId xmlns:a16="http://schemas.microsoft.com/office/drawing/2014/main" id="{8C5DBEE9-55A0-5E9E-D3BF-5E3107B09A77}"/>
              </a:ext>
            </a:extLst>
          </p:cNvPr>
          <p:cNvSpPr txBox="1"/>
          <p:nvPr/>
        </p:nvSpPr>
        <p:spPr>
          <a:xfrm>
            <a:off x="7271674" y="132574"/>
            <a:ext cx="4814767" cy="646331"/>
          </a:xfrm>
          <a:prstGeom prst="rect">
            <a:avLst/>
          </a:prstGeom>
          <a:solidFill>
            <a:schemeClr val="bg2">
              <a:lumMod val="90000"/>
            </a:schemeClr>
          </a:solidFill>
        </p:spPr>
        <p:txBody>
          <a:bodyPr wrap="square">
            <a:spAutoFit/>
          </a:bodyPr>
          <a:lstStyle/>
          <a:p>
            <a:r>
              <a:rPr lang="en-GB" sz="1800" dirty="0">
                <a:latin typeface="Segoe UI Variable Text" pitchFamily="2" charset="0"/>
              </a:rPr>
              <a:t>This is a printable resource that can be used to help you complete today’s workbook. </a:t>
            </a:r>
            <a:endParaRPr lang="en-GB" dirty="0"/>
          </a:p>
        </p:txBody>
      </p:sp>
      <p:sp>
        <p:nvSpPr>
          <p:cNvPr id="7" name="TextBox 6">
            <a:extLst>
              <a:ext uri="{FF2B5EF4-FFF2-40B4-BE49-F238E27FC236}">
                <a16:creationId xmlns:a16="http://schemas.microsoft.com/office/drawing/2014/main" id="{D38FAF4E-7A53-1925-0225-8AE215C12A7F}"/>
              </a:ext>
            </a:extLst>
          </p:cNvPr>
          <p:cNvSpPr txBox="1"/>
          <p:nvPr/>
        </p:nvSpPr>
        <p:spPr>
          <a:xfrm>
            <a:off x="224790" y="3665178"/>
            <a:ext cx="3318510" cy="3045577"/>
          </a:xfrm>
          <a:prstGeom prst="rect">
            <a:avLst/>
          </a:prstGeom>
          <a:noFill/>
        </p:spPr>
        <p:txBody>
          <a:bodyPr wrap="square">
            <a:spAutoFit/>
          </a:bodyPr>
          <a:lstStyle/>
          <a:p>
            <a:pPr>
              <a:lnSpc>
                <a:spcPct val="107000"/>
              </a:lnSpc>
              <a:spcAft>
                <a:spcPts val="800"/>
              </a:spcAft>
              <a:buNone/>
            </a:pPr>
            <a:r>
              <a:rPr lang="en-GB" sz="1800" kern="100" dirty="0">
                <a:effectLst/>
                <a:latin typeface="Segoe UI Variable Text" pitchFamily="2" charset="0"/>
                <a:ea typeface="Aptos" panose="020B0004020202020204" pitchFamily="34" charset="0"/>
                <a:cs typeface="Times New Roman" panose="02020603050405020304" pitchFamily="18" charset="0"/>
              </a:rPr>
              <a:t>Common Boolean operators include:</a:t>
            </a:r>
          </a:p>
          <a:p>
            <a:pPr marL="342900" lvl="0" indent="-342900">
              <a:lnSpc>
                <a:spcPct val="107000"/>
              </a:lnSpc>
              <a:spcAft>
                <a:spcPts val="800"/>
              </a:spcAft>
              <a:buSzPts val="1000"/>
              <a:buFont typeface="Symbol" panose="05050102010706020507" pitchFamily="18" charset="2"/>
              <a:buChar char=""/>
              <a:tabLst>
                <a:tab pos="457200" algn="l"/>
              </a:tabLst>
            </a:pPr>
            <a:r>
              <a:rPr lang="en-GB" sz="1800" b="1" kern="100" dirty="0">
                <a:effectLst/>
                <a:latin typeface="Segoe UI Variable Text" pitchFamily="2" charset="0"/>
                <a:ea typeface="Aptos" panose="020B0004020202020204" pitchFamily="34" charset="0"/>
                <a:cs typeface="Times New Roman" panose="02020603050405020304" pitchFamily="18" charset="0"/>
              </a:rPr>
              <a:t>AND</a:t>
            </a:r>
            <a:r>
              <a:rPr lang="en-GB" sz="1800" kern="100" dirty="0">
                <a:effectLst/>
                <a:latin typeface="Segoe UI Variable Text" pitchFamily="2" charset="0"/>
                <a:ea typeface="Aptos" panose="020B0004020202020204" pitchFamily="34" charset="0"/>
                <a:cs typeface="Times New Roman" panose="02020603050405020304" pitchFamily="18" charset="0"/>
              </a:rPr>
              <a:t> – True only if both conditions are True. </a:t>
            </a:r>
          </a:p>
          <a:p>
            <a:pPr marL="342900" lvl="0" indent="-342900">
              <a:lnSpc>
                <a:spcPct val="107000"/>
              </a:lnSpc>
              <a:spcAft>
                <a:spcPts val="800"/>
              </a:spcAft>
              <a:buSzPts val="1000"/>
              <a:buFont typeface="Symbol" panose="05050102010706020507" pitchFamily="18" charset="2"/>
              <a:buChar char=""/>
              <a:tabLst>
                <a:tab pos="457200" algn="l"/>
              </a:tabLst>
            </a:pPr>
            <a:r>
              <a:rPr lang="en-GB" sz="1800" b="1" kern="100" dirty="0">
                <a:effectLst/>
                <a:latin typeface="Segoe UI Variable Text" pitchFamily="2" charset="0"/>
                <a:ea typeface="Aptos" panose="020B0004020202020204" pitchFamily="34" charset="0"/>
                <a:cs typeface="Times New Roman" panose="02020603050405020304" pitchFamily="18" charset="0"/>
              </a:rPr>
              <a:t>OR</a:t>
            </a:r>
            <a:r>
              <a:rPr lang="en-GB" sz="1800" kern="100" dirty="0">
                <a:effectLst/>
                <a:latin typeface="Segoe UI Variable Text" pitchFamily="2" charset="0"/>
                <a:ea typeface="Aptos" panose="020B0004020202020204" pitchFamily="34" charset="0"/>
                <a:cs typeface="Times New Roman" panose="02020603050405020304" pitchFamily="18" charset="0"/>
              </a:rPr>
              <a:t> – True if at least one condition is True. </a:t>
            </a:r>
          </a:p>
          <a:p>
            <a:pPr marL="342900" lvl="0" indent="-342900">
              <a:lnSpc>
                <a:spcPct val="107000"/>
              </a:lnSpc>
              <a:spcAft>
                <a:spcPts val="800"/>
              </a:spcAft>
              <a:buSzPts val="1000"/>
              <a:buFont typeface="Symbol" panose="05050102010706020507" pitchFamily="18" charset="2"/>
              <a:buChar char=""/>
              <a:tabLst>
                <a:tab pos="457200" algn="l"/>
              </a:tabLst>
            </a:pPr>
            <a:r>
              <a:rPr lang="en-GB" sz="1800" b="1" kern="100" dirty="0">
                <a:effectLst/>
                <a:latin typeface="Segoe UI Variable Text" pitchFamily="2" charset="0"/>
                <a:ea typeface="Aptos" panose="020B0004020202020204" pitchFamily="34" charset="0"/>
                <a:cs typeface="Times New Roman" panose="02020603050405020304" pitchFamily="18" charset="0"/>
              </a:rPr>
              <a:t>NOT</a:t>
            </a:r>
            <a:r>
              <a:rPr lang="en-GB" sz="1800" kern="100" dirty="0">
                <a:effectLst/>
                <a:latin typeface="Segoe UI Variable Text" pitchFamily="2" charset="0"/>
                <a:ea typeface="Aptos" panose="020B0004020202020204" pitchFamily="34" charset="0"/>
                <a:cs typeface="Times New Roman" panose="02020603050405020304" pitchFamily="18" charset="0"/>
              </a:rPr>
              <a:t> – Reverses the value (True becomes False, False becomes True). </a:t>
            </a:r>
          </a:p>
        </p:txBody>
      </p:sp>
      <p:sp>
        <p:nvSpPr>
          <p:cNvPr id="8" name="TextBox 7">
            <a:extLst>
              <a:ext uri="{FF2B5EF4-FFF2-40B4-BE49-F238E27FC236}">
                <a16:creationId xmlns:a16="http://schemas.microsoft.com/office/drawing/2014/main" id="{E27F9E29-F1F7-B864-F241-0FBD9CF048B8}"/>
              </a:ext>
            </a:extLst>
          </p:cNvPr>
          <p:cNvSpPr txBox="1"/>
          <p:nvPr/>
        </p:nvSpPr>
        <p:spPr>
          <a:xfrm>
            <a:off x="3683165" y="2841617"/>
            <a:ext cx="3588509" cy="400110"/>
          </a:xfrm>
          <a:prstGeom prst="rect">
            <a:avLst/>
          </a:prstGeom>
          <a:noFill/>
        </p:spPr>
        <p:txBody>
          <a:bodyPr wrap="square">
            <a:spAutoFit/>
          </a:bodyPr>
          <a:lstStyle/>
          <a:p>
            <a:r>
              <a:rPr lang="en-GB" sz="2000" b="1" dirty="0">
                <a:latin typeface="Segoe UI Variable Text" pitchFamily="2" charset="0"/>
              </a:rPr>
              <a:t>Examples</a:t>
            </a:r>
          </a:p>
        </p:txBody>
      </p:sp>
      <p:sp>
        <p:nvSpPr>
          <p:cNvPr id="10" name="TextBox 9">
            <a:extLst>
              <a:ext uri="{FF2B5EF4-FFF2-40B4-BE49-F238E27FC236}">
                <a16:creationId xmlns:a16="http://schemas.microsoft.com/office/drawing/2014/main" id="{A45376EC-8E15-099E-C965-E4245F5D8B92}"/>
              </a:ext>
            </a:extLst>
          </p:cNvPr>
          <p:cNvSpPr txBox="1"/>
          <p:nvPr/>
        </p:nvSpPr>
        <p:spPr>
          <a:xfrm>
            <a:off x="3683165" y="3218387"/>
            <a:ext cx="2716285" cy="2942985"/>
          </a:xfrm>
          <a:prstGeom prst="rect">
            <a:avLst/>
          </a:prstGeom>
          <a:noFill/>
        </p:spPr>
        <p:txBody>
          <a:bodyPr wrap="square">
            <a:spAutoFit/>
          </a:bodyPr>
          <a:lstStyle/>
          <a:p>
            <a:pPr marL="342900" lvl="0" indent="-342900">
              <a:lnSpc>
                <a:spcPct val="107000"/>
              </a:lnSpc>
              <a:spcAft>
                <a:spcPts val="800"/>
              </a:spcAft>
              <a:buSzPts val="1000"/>
              <a:buFont typeface="Symbol" panose="05050102010706020507" pitchFamily="18" charset="2"/>
              <a:buChar char=""/>
              <a:tabLst>
                <a:tab pos="457200" algn="l"/>
              </a:tabLst>
            </a:pPr>
            <a:r>
              <a:rPr lang="en-GB" sz="1800" kern="100" dirty="0">
                <a:effectLst/>
                <a:latin typeface="Segoe UI Variable Text" pitchFamily="2" charset="0"/>
                <a:ea typeface="Aptos" panose="020B0004020202020204" pitchFamily="34" charset="0"/>
                <a:cs typeface="Times New Roman" panose="02020603050405020304" pitchFamily="18" charset="0"/>
              </a:rPr>
              <a:t>You can go outside if it is sunny </a:t>
            </a:r>
            <a:r>
              <a:rPr lang="en-GB" sz="1800" b="1" kern="100" dirty="0">
                <a:effectLst/>
                <a:latin typeface="Segoe UI Variable Text" pitchFamily="2" charset="0"/>
                <a:ea typeface="Aptos" panose="020B0004020202020204" pitchFamily="34" charset="0"/>
                <a:cs typeface="Times New Roman" panose="02020603050405020304" pitchFamily="18" charset="0"/>
              </a:rPr>
              <a:t>AND</a:t>
            </a:r>
            <a:r>
              <a:rPr lang="en-GB" sz="1800" kern="100" dirty="0">
                <a:effectLst/>
                <a:latin typeface="Segoe UI Variable Text" pitchFamily="2" charset="0"/>
                <a:ea typeface="Aptos" panose="020B0004020202020204" pitchFamily="34" charset="0"/>
                <a:cs typeface="Times New Roman" panose="02020603050405020304" pitchFamily="18" charset="0"/>
              </a:rPr>
              <a:t> warm. </a:t>
            </a:r>
          </a:p>
          <a:p>
            <a:pPr marL="342900" lvl="0" indent="-342900">
              <a:lnSpc>
                <a:spcPct val="107000"/>
              </a:lnSpc>
              <a:spcAft>
                <a:spcPts val="800"/>
              </a:spcAft>
              <a:buSzPts val="1000"/>
              <a:buFont typeface="Symbol" panose="05050102010706020507" pitchFamily="18" charset="2"/>
              <a:buChar char=""/>
              <a:tabLst>
                <a:tab pos="457200" algn="l"/>
              </a:tabLst>
            </a:pPr>
            <a:r>
              <a:rPr lang="en-GB" sz="1800" kern="100" dirty="0">
                <a:effectLst/>
                <a:latin typeface="Segoe UI Variable Text" pitchFamily="2" charset="0"/>
                <a:ea typeface="Aptos" panose="020B0004020202020204" pitchFamily="34" charset="0"/>
                <a:cs typeface="Times New Roman" panose="02020603050405020304" pitchFamily="18" charset="0"/>
              </a:rPr>
              <a:t>You can have dessert if you eat your vegetables </a:t>
            </a:r>
            <a:r>
              <a:rPr lang="en-GB" sz="1800" b="1" kern="100" dirty="0">
                <a:effectLst/>
                <a:latin typeface="Segoe UI Variable Text" pitchFamily="2" charset="0"/>
                <a:ea typeface="Aptos" panose="020B0004020202020204" pitchFamily="34" charset="0"/>
                <a:cs typeface="Times New Roman" panose="02020603050405020304" pitchFamily="18" charset="0"/>
              </a:rPr>
              <a:t>OR</a:t>
            </a:r>
            <a:r>
              <a:rPr lang="en-GB" sz="1800" kern="100" dirty="0">
                <a:effectLst/>
                <a:latin typeface="Segoe UI Variable Text" pitchFamily="2" charset="0"/>
                <a:ea typeface="Aptos" panose="020B0004020202020204" pitchFamily="34" charset="0"/>
                <a:cs typeface="Times New Roman" panose="02020603050405020304" pitchFamily="18" charset="0"/>
              </a:rPr>
              <a:t> finish your homework. </a:t>
            </a:r>
          </a:p>
          <a:p>
            <a:pPr marL="342900" lvl="0" indent="-342900">
              <a:lnSpc>
                <a:spcPct val="107000"/>
              </a:lnSpc>
              <a:spcAft>
                <a:spcPts val="800"/>
              </a:spcAft>
              <a:buSzPts val="1000"/>
              <a:buFont typeface="Symbol" panose="05050102010706020507" pitchFamily="18" charset="2"/>
              <a:buChar char=""/>
              <a:tabLst>
                <a:tab pos="457200" algn="l"/>
              </a:tabLst>
            </a:pPr>
            <a:r>
              <a:rPr lang="en-GB" sz="1800" b="1" kern="100" dirty="0">
                <a:effectLst/>
                <a:latin typeface="Segoe UI Variable Text" pitchFamily="2" charset="0"/>
                <a:ea typeface="Aptos" panose="020B0004020202020204" pitchFamily="34" charset="0"/>
                <a:cs typeface="Times New Roman" panose="02020603050405020304" pitchFamily="18" charset="0"/>
              </a:rPr>
              <a:t>NOT</a:t>
            </a:r>
            <a:r>
              <a:rPr lang="en-GB" sz="1800" kern="100" dirty="0">
                <a:effectLst/>
                <a:latin typeface="Segoe UI Variable Text" pitchFamily="2" charset="0"/>
                <a:ea typeface="Aptos" panose="020B0004020202020204" pitchFamily="34" charset="0"/>
                <a:cs typeface="Times New Roman" panose="02020603050405020304" pitchFamily="18" charset="0"/>
              </a:rPr>
              <a:t> raining means it is not raining. </a:t>
            </a:r>
          </a:p>
        </p:txBody>
      </p:sp>
      <p:cxnSp>
        <p:nvCxnSpPr>
          <p:cNvPr id="11" name="Straight Connector 10">
            <a:extLst>
              <a:ext uri="{FF2B5EF4-FFF2-40B4-BE49-F238E27FC236}">
                <a16:creationId xmlns:a16="http://schemas.microsoft.com/office/drawing/2014/main" id="{FC8B3215-B4D4-EF93-6BD8-84764C03D9A2}"/>
              </a:ext>
            </a:extLst>
          </p:cNvPr>
          <p:cNvCxnSpPr>
            <a:cxnSpLocks/>
          </p:cNvCxnSpPr>
          <p:nvPr/>
        </p:nvCxnSpPr>
        <p:spPr>
          <a:xfrm>
            <a:off x="6545335" y="1156284"/>
            <a:ext cx="0" cy="5564556"/>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sp>
        <p:nvSpPr>
          <p:cNvPr id="13" name="TextBox 12">
            <a:extLst>
              <a:ext uri="{FF2B5EF4-FFF2-40B4-BE49-F238E27FC236}">
                <a16:creationId xmlns:a16="http://schemas.microsoft.com/office/drawing/2014/main" id="{4F5EB146-3610-A1B1-8CAD-74F2C05F5CF9}"/>
              </a:ext>
            </a:extLst>
          </p:cNvPr>
          <p:cNvSpPr txBox="1"/>
          <p:nvPr/>
        </p:nvSpPr>
        <p:spPr>
          <a:xfrm>
            <a:off x="6657975" y="1201526"/>
            <a:ext cx="5149209" cy="923330"/>
          </a:xfrm>
          <a:prstGeom prst="rect">
            <a:avLst/>
          </a:prstGeom>
          <a:noFill/>
        </p:spPr>
        <p:txBody>
          <a:bodyPr wrap="square">
            <a:spAutoFit/>
          </a:bodyPr>
          <a:lstStyle/>
          <a:p>
            <a:r>
              <a:rPr lang="en-GB" dirty="0">
                <a:latin typeface="Segoe UI Variable Text" pitchFamily="2" charset="0"/>
              </a:rPr>
              <a:t>Boolean logic was developed by mathematician George Boole and is used extensively in computing and digital electronics.</a:t>
            </a:r>
          </a:p>
        </p:txBody>
      </p:sp>
      <p:pic>
        <p:nvPicPr>
          <p:cNvPr id="15" name="Picture 14">
            <a:extLst>
              <a:ext uri="{FF2B5EF4-FFF2-40B4-BE49-F238E27FC236}">
                <a16:creationId xmlns:a16="http://schemas.microsoft.com/office/drawing/2014/main" id="{A9CB4752-AAE9-FD3D-27A3-24E879E201D5}"/>
              </a:ext>
            </a:extLst>
          </p:cNvPr>
          <p:cNvPicPr>
            <a:picLocks noChangeAspect="1"/>
          </p:cNvPicPr>
          <p:nvPr/>
        </p:nvPicPr>
        <p:blipFill>
          <a:blip r:embed="rId5"/>
          <a:stretch>
            <a:fillRect/>
          </a:stretch>
        </p:blipFill>
        <p:spPr>
          <a:xfrm>
            <a:off x="7374011" y="2124856"/>
            <a:ext cx="4000500" cy="4000500"/>
          </a:xfrm>
          <a:prstGeom prst="rect">
            <a:avLst/>
          </a:prstGeom>
        </p:spPr>
      </p:pic>
    </p:spTree>
    <p:extLst>
      <p:ext uri="{BB962C8B-B14F-4D97-AF65-F5344CB8AC3E}">
        <p14:creationId xmlns:p14="http://schemas.microsoft.com/office/powerpoint/2010/main" val="97503917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584BC5F-3A4D-670F-A5FF-F414214FF51C}"/>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FE898A73-8E03-1326-4433-01A1D86BFD0A}"/>
              </a:ext>
            </a:extLst>
          </p:cNvPr>
          <p:cNvSpPr txBox="1"/>
          <p:nvPr/>
        </p:nvSpPr>
        <p:spPr>
          <a:xfrm>
            <a:off x="112397" y="147883"/>
            <a:ext cx="11967205" cy="646331"/>
          </a:xfrm>
          <a:prstGeom prst="rect">
            <a:avLst/>
          </a:prstGeom>
          <a:noFill/>
        </p:spPr>
        <p:txBody>
          <a:bodyPr wrap="square" rtlCol="0">
            <a:spAutoFit/>
          </a:bodyPr>
          <a:lstStyle/>
          <a:p>
            <a:r>
              <a:rPr lang="en-GB" sz="3600" b="1" dirty="0">
                <a:latin typeface="Segoe UI Black" panose="020B0A02040204020203" pitchFamily="34" charset="0"/>
                <a:ea typeface="Segoe UI Black" panose="020B0A02040204020203" pitchFamily="34" charset="0"/>
              </a:rPr>
              <a:t>Logic gates</a:t>
            </a:r>
          </a:p>
        </p:txBody>
      </p:sp>
      <p:pic>
        <p:nvPicPr>
          <p:cNvPr id="32" name="Picture 31">
            <a:extLst>
              <a:ext uri="{FF2B5EF4-FFF2-40B4-BE49-F238E27FC236}">
                <a16:creationId xmlns:a16="http://schemas.microsoft.com/office/drawing/2014/main" id="{31C3C876-16BF-78A1-96CE-AEA979E3622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018520" y="6097632"/>
            <a:ext cx="1067921" cy="563328"/>
          </a:xfrm>
          <a:prstGeom prst="rect">
            <a:avLst/>
          </a:prstGeom>
        </p:spPr>
      </p:pic>
      <p:sp>
        <p:nvSpPr>
          <p:cNvPr id="2" name="Rectangle 1">
            <a:extLst>
              <a:ext uri="{FF2B5EF4-FFF2-40B4-BE49-F238E27FC236}">
                <a16:creationId xmlns:a16="http://schemas.microsoft.com/office/drawing/2014/main" id="{2D904B89-A1DF-FF73-2A7D-ECF4672AE4E9}"/>
              </a:ext>
            </a:extLst>
          </p:cNvPr>
          <p:cNvSpPr/>
          <p:nvPr/>
        </p:nvSpPr>
        <p:spPr>
          <a:xfrm>
            <a:off x="224790" y="897791"/>
            <a:ext cx="11582400" cy="119479"/>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6" name="Graphic 15" descr="Thumbs up sign with solid fill">
            <a:extLst>
              <a:ext uri="{FF2B5EF4-FFF2-40B4-BE49-F238E27FC236}">
                <a16:creationId xmlns:a16="http://schemas.microsoft.com/office/drawing/2014/main" id="{DA1B6A0F-2415-93FF-E01E-779AFCD3C68A}"/>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6574030" y="67211"/>
            <a:ext cx="727003" cy="727003"/>
          </a:xfrm>
          <a:prstGeom prst="rect">
            <a:avLst/>
          </a:prstGeom>
        </p:spPr>
      </p:pic>
      <p:sp>
        <p:nvSpPr>
          <p:cNvPr id="17" name="TextBox 16">
            <a:extLst>
              <a:ext uri="{FF2B5EF4-FFF2-40B4-BE49-F238E27FC236}">
                <a16:creationId xmlns:a16="http://schemas.microsoft.com/office/drawing/2014/main" id="{74D9F705-2AA9-ED6D-92B8-3B093FC4DBAA}"/>
              </a:ext>
            </a:extLst>
          </p:cNvPr>
          <p:cNvSpPr txBox="1"/>
          <p:nvPr/>
        </p:nvSpPr>
        <p:spPr>
          <a:xfrm>
            <a:off x="7395210" y="139012"/>
            <a:ext cx="4684392" cy="646331"/>
          </a:xfrm>
          <a:prstGeom prst="rect">
            <a:avLst/>
          </a:prstGeom>
          <a:solidFill>
            <a:schemeClr val="bg2">
              <a:lumMod val="90000"/>
            </a:schemeClr>
          </a:solidFill>
        </p:spPr>
        <p:txBody>
          <a:bodyPr wrap="square">
            <a:spAutoFit/>
          </a:bodyPr>
          <a:lstStyle/>
          <a:p>
            <a:r>
              <a:rPr lang="en-GB" sz="1800" dirty="0">
                <a:latin typeface="Segoe UI Variable Text" pitchFamily="2" charset="0"/>
              </a:rPr>
              <a:t>This is a printable resource that can be used to help you complete today’s workbook. </a:t>
            </a:r>
            <a:endParaRPr lang="en-GB" dirty="0"/>
          </a:p>
        </p:txBody>
      </p:sp>
      <p:sp>
        <p:nvSpPr>
          <p:cNvPr id="4" name="TextBox 3">
            <a:extLst>
              <a:ext uri="{FF2B5EF4-FFF2-40B4-BE49-F238E27FC236}">
                <a16:creationId xmlns:a16="http://schemas.microsoft.com/office/drawing/2014/main" id="{19509F67-4217-DBB2-2407-AA412B6DA3A5}"/>
              </a:ext>
            </a:extLst>
          </p:cNvPr>
          <p:cNvSpPr txBox="1"/>
          <p:nvPr/>
        </p:nvSpPr>
        <p:spPr>
          <a:xfrm>
            <a:off x="144782" y="1136007"/>
            <a:ext cx="5871208" cy="1661993"/>
          </a:xfrm>
          <a:prstGeom prst="rect">
            <a:avLst/>
          </a:prstGeom>
          <a:noFill/>
        </p:spPr>
        <p:txBody>
          <a:bodyPr wrap="square">
            <a:spAutoFit/>
          </a:bodyPr>
          <a:lstStyle/>
          <a:p>
            <a:r>
              <a:rPr lang="en-GB" sz="2400" b="1" dirty="0">
                <a:latin typeface="Segoe UI Variable Text" pitchFamily="2" charset="0"/>
              </a:rPr>
              <a:t>What is meant by logic gates?</a:t>
            </a:r>
          </a:p>
          <a:p>
            <a:endParaRPr lang="en-GB" sz="2400" dirty="0">
              <a:latin typeface="Segoe UI Variable Text" pitchFamily="2" charset="0"/>
            </a:endParaRPr>
          </a:p>
          <a:p>
            <a:r>
              <a:rPr lang="en-GB" dirty="0">
                <a:latin typeface="Segoe UI Variable Text" pitchFamily="2" charset="0"/>
              </a:rPr>
              <a:t>A </a:t>
            </a:r>
            <a:r>
              <a:rPr lang="en-GB" b="1" dirty="0">
                <a:latin typeface="Segoe UI Variable Text" pitchFamily="2" charset="0"/>
              </a:rPr>
              <a:t>logic gate</a:t>
            </a:r>
            <a:r>
              <a:rPr lang="en-GB" dirty="0">
                <a:latin typeface="Segoe UI Variable Text" pitchFamily="2" charset="0"/>
              </a:rPr>
              <a:t> is an electronic circuit that performs a Boolean logic operation on one or more inputs to produce an output.</a:t>
            </a:r>
          </a:p>
        </p:txBody>
      </p:sp>
      <p:sp>
        <p:nvSpPr>
          <p:cNvPr id="5" name="TextBox 4">
            <a:extLst>
              <a:ext uri="{FF2B5EF4-FFF2-40B4-BE49-F238E27FC236}">
                <a16:creationId xmlns:a16="http://schemas.microsoft.com/office/drawing/2014/main" id="{8444D86F-D716-5F5C-AFFC-05B0F8D1C093}"/>
              </a:ext>
            </a:extLst>
          </p:cNvPr>
          <p:cNvSpPr txBox="1"/>
          <p:nvPr/>
        </p:nvSpPr>
        <p:spPr>
          <a:xfrm>
            <a:off x="112397" y="2939738"/>
            <a:ext cx="3439093" cy="400110"/>
          </a:xfrm>
          <a:prstGeom prst="rect">
            <a:avLst/>
          </a:prstGeom>
          <a:noFill/>
        </p:spPr>
        <p:txBody>
          <a:bodyPr wrap="square">
            <a:spAutoFit/>
          </a:bodyPr>
          <a:lstStyle/>
          <a:p>
            <a:r>
              <a:rPr lang="en-GB" sz="2000" b="1" dirty="0">
                <a:latin typeface="Segoe UI Variable Text" pitchFamily="2" charset="0"/>
              </a:rPr>
              <a:t>Why is it used?</a:t>
            </a:r>
          </a:p>
        </p:txBody>
      </p:sp>
      <p:sp>
        <p:nvSpPr>
          <p:cNvPr id="10" name="TextBox 9">
            <a:extLst>
              <a:ext uri="{FF2B5EF4-FFF2-40B4-BE49-F238E27FC236}">
                <a16:creationId xmlns:a16="http://schemas.microsoft.com/office/drawing/2014/main" id="{A9F5DE23-B786-5E03-B218-6213AC3C9688}"/>
              </a:ext>
            </a:extLst>
          </p:cNvPr>
          <p:cNvSpPr txBox="1"/>
          <p:nvPr/>
        </p:nvSpPr>
        <p:spPr>
          <a:xfrm>
            <a:off x="7198188" y="1168677"/>
            <a:ext cx="4287269" cy="369332"/>
          </a:xfrm>
          <a:prstGeom prst="rect">
            <a:avLst/>
          </a:prstGeom>
          <a:noFill/>
        </p:spPr>
        <p:txBody>
          <a:bodyPr wrap="square">
            <a:spAutoFit/>
          </a:bodyPr>
          <a:lstStyle/>
          <a:p>
            <a:pPr algn="ctr"/>
            <a:r>
              <a:rPr lang="en-GB" b="1" dirty="0">
                <a:latin typeface="Segoe UI Variable Text" pitchFamily="2" charset="0"/>
              </a:rPr>
              <a:t>Learning in Context</a:t>
            </a:r>
          </a:p>
        </p:txBody>
      </p:sp>
      <p:sp>
        <p:nvSpPr>
          <p:cNvPr id="11" name="TextBox 10">
            <a:extLst>
              <a:ext uri="{FF2B5EF4-FFF2-40B4-BE49-F238E27FC236}">
                <a16:creationId xmlns:a16="http://schemas.microsoft.com/office/drawing/2014/main" id="{A13EA687-4FEA-F15D-210C-86DCCBCF9D8A}"/>
              </a:ext>
            </a:extLst>
          </p:cNvPr>
          <p:cNvSpPr txBox="1"/>
          <p:nvPr/>
        </p:nvSpPr>
        <p:spPr>
          <a:xfrm>
            <a:off x="2892871" y="2894638"/>
            <a:ext cx="2963349" cy="707886"/>
          </a:xfrm>
          <a:prstGeom prst="rect">
            <a:avLst/>
          </a:prstGeom>
          <a:noFill/>
        </p:spPr>
        <p:txBody>
          <a:bodyPr wrap="square">
            <a:spAutoFit/>
          </a:bodyPr>
          <a:lstStyle/>
          <a:p>
            <a:r>
              <a:rPr lang="en-GB" sz="2000" b="1" dirty="0">
                <a:latin typeface="Segoe UI Variable Text" pitchFamily="2" charset="0"/>
              </a:rPr>
              <a:t>What are the common logic gates?</a:t>
            </a:r>
          </a:p>
        </p:txBody>
      </p:sp>
      <p:cxnSp>
        <p:nvCxnSpPr>
          <p:cNvPr id="18" name="Straight Connector 17">
            <a:extLst>
              <a:ext uri="{FF2B5EF4-FFF2-40B4-BE49-F238E27FC236}">
                <a16:creationId xmlns:a16="http://schemas.microsoft.com/office/drawing/2014/main" id="{F5561B99-8A65-86F8-CFAF-36E86D2B05EB}"/>
              </a:ext>
            </a:extLst>
          </p:cNvPr>
          <p:cNvCxnSpPr>
            <a:cxnSpLocks/>
          </p:cNvCxnSpPr>
          <p:nvPr/>
        </p:nvCxnSpPr>
        <p:spPr>
          <a:xfrm>
            <a:off x="6251801" y="1156284"/>
            <a:ext cx="0" cy="5564556"/>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sp>
        <p:nvSpPr>
          <p:cNvPr id="20" name="TextBox 19">
            <a:extLst>
              <a:ext uri="{FF2B5EF4-FFF2-40B4-BE49-F238E27FC236}">
                <a16:creationId xmlns:a16="http://schemas.microsoft.com/office/drawing/2014/main" id="{619F3D22-B05A-30EE-D80C-0C64971BF10E}"/>
              </a:ext>
            </a:extLst>
          </p:cNvPr>
          <p:cNvSpPr txBox="1"/>
          <p:nvPr/>
        </p:nvSpPr>
        <p:spPr>
          <a:xfrm>
            <a:off x="144782" y="3429000"/>
            <a:ext cx="2512278" cy="1754326"/>
          </a:xfrm>
          <a:prstGeom prst="rect">
            <a:avLst/>
          </a:prstGeom>
          <a:noFill/>
        </p:spPr>
        <p:txBody>
          <a:bodyPr wrap="square">
            <a:spAutoFit/>
          </a:bodyPr>
          <a:lstStyle/>
          <a:p>
            <a:r>
              <a:rPr lang="en-GB" dirty="0">
                <a:latin typeface="Segoe UI Variable Text" pitchFamily="2" charset="0"/>
              </a:rPr>
              <a:t>Logic gates are the building blocks of all digital devices, including computers, smartphones, and game consoles.</a:t>
            </a:r>
          </a:p>
        </p:txBody>
      </p:sp>
      <p:sp>
        <p:nvSpPr>
          <p:cNvPr id="6" name="Rectangle 5">
            <a:extLst>
              <a:ext uri="{FF2B5EF4-FFF2-40B4-BE49-F238E27FC236}">
                <a16:creationId xmlns:a16="http://schemas.microsoft.com/office/drawing/2014/main" id="{612736C6-658C-C81D-1061-31941CE08D22}"/>
              </a:ext>
            </a:extLst>
          </p:cNvPr>
          <p:cNvSpPr/>
          <p:nvPr/>
        </p:nvSpPr>
        <p:spPr>
          <a:xfrm>
            <a:off x="9252113" y="1689416"/>
            <a:ext cx="2555077" cy="1175341"/>
          </a:xfrm>
          <a:prstGeom prst="rect">
            <a:avLst/>
          </a:prstGeom>
          <a:solidFill>
            <a:schemeClr val="accent2">
              <a:lumMod val="20000"/>
              <a:lumOff val="80000"/>
            </a:schemeClr>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GB" sz="1600" b="1" dirty="0">
                <a:solidFill>
                  <a:schemeClr val="tx1"/>
                </a:solidFill>
                <a:latin typeface="Segoe UI Variable Text" pitchFamily="2" charset="0"/>
                <a:cs typeface="Segoe UI" panose="020B0502040204020203" pitchFamily="34" charset="0"/>
              </a:rPr>
              <a:t>AND gate (Conjunction)</a:t>
            </a:r>
          </a:p>
          <a:p>
            <a:r>
              <a:rPr lang="en-GB" sz="1600" dirty="0">
                <a:solidFill>
                  <a:schemeClr val="tx1"/>
                </a:solidFill>
                <a:latin typeface="Segoe UI Variable Text" pitchFamily="2" charset="0"/>
                <a:cs typeface="Segoe UI" panose="020B0502040204020203" pitchFamily="34" charset="0"/>
              </a:rPr>
              <a:t>Both inputs need to be on (1) to achieve a positive output (1)</a:t>
            </a:r>
          </a:p>
        </p:txBody>
      </p:sp>
      <p:pic>
        <p:nvPicPr>
          <p:cNvPr id="7" name="Picture 6">
            <a:extLst>
              <a:ext uri="{FF2B5EF4-FFF2-40B4-BE49-F238E27FC236}">
                <a16:creationId xmlns:a16="http://schemas.microsoft.com/office/drawing/2014/main" id="{75D74054-6095-5A68-CFCF-6F898E9EDD26}"/>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434488" y="1724244"/>
            <a:ext cx="2697480" cy="1170394"/>
          </a:xfrm>
          <a:prstGeom prst="rect">
            <a:avLst/>
          </a:prstGeom>
          <a:ln>
            <a:solidFill>
              <a:schemeClr val="tx1"/>
            </a:solidFill>
          </a:ln>
        </p:spPr>
      </p:pic>
      <p:pic>
        <p:nvPicPr>
          <p:cNvPr id="9" name="Picture 8" descr="A picture containing circle, graphics, line, design&#10;&#10;Description automatically generated">
            <a:extLst>
              <a:ext uri="{FF2B5EF4-FFF2-40B4-BE49-F238E27FC236}">
                <a16:creationId xmlns:a16="http://schemas.microsoft.com/office/drawing/2014/main" id="{3373674F-E206-A5D4-1507-1AB8AB7E6496}"/>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434487" y="3072698"/>
            <a:ext cx="2697480" cy="1107765"/>
          </a:xfrm>
          <a:prstGeom prst="rect">
            <a:avLst/>
          </a:prstGeom>
          <a:ln>
            <a:solidFill>
              <a:schemeClr val="tx1"/>
            </a:solidFill>
          </a:ln>
        </p:spPr>
      </p:pic>
      <p:sp>
        <p:nvSpPr>
          <p:cNvPr id="12" name="Rectangle 11">
            <a:extLst>
              <a:ext uri="{FF2B5EF4-FFF2-40B4-BE49-F238E27FC236}">
                <a16:creationId xmlns:a16="http://schemas.microsoft.com/office/drawing/2014/main" id="{C385AC14-B999-7A59-ECA4-02B27C848F0B}"/>
              </a:ext>
            </a:extLst>
          </p:cNvPr>
          <p:cNvSpPr/>
          <p:nvPr/>
        </p:nvSpPr>
        <p:spPr>
          <a:xfrm>
            <a:off x="9252112" y="3037870"/>
            <a:ext cx="2555077" cy="1107765"/>
          </a:xfrm>
          <a:prstGeom prst="rect">
            <a:avLst/>
          </a:prstGeom>
          <a:solidFill>
            <a:schemeClr val="accent2">
              <a:lumMod val="20000"/>
              <a:lumOff val="80000"/>
            </a:schemeClr>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GB" sz="1600" b="1" dirty="0">
                <a:solidFill>
                  <a:schemeClr val="tx1"/>
                </a:solidFill>
                <a:latin typeface="Segoe UI Variable Text" pitchFamily="2" charset="0"/>
                <a:cs typeface="Segoe UI" panose="020B0502040204020203" pitchFamily="34" charset="0"/>
              </a:rPr>
              <a:t>OR gate (Disjunction)</a:t>
            </a:r>
          </a:p>
          <a:p>
            <a:r>
              <a:rPr lang="en-GB" sz="1600" dirty="0">
                <a:solidFill>
                  <a:schemeClr val="tx1"/>
                </a:solidFill>
                <a:latin typeface="Segoe UI Variable Text" pitchFamily="2" charset="0"/>
                <a:cs typeface="Segoe UI" panose="020B0502040204020203" pitchFamily="34" charset="0"/>
              </a:rPr>
              <a:t>Only one of the inputs need to be on to achieve a positive output. </a:t>
            </a:r>
          </a:p>
        </p:txBody>
      </p:sp>
      <p:sp>
        <p:nvSpPr>
          <p:cNvPr id="13" name="Rectangle 12">
            <a:extLst>
              <a:ext uri="{FF2B5EF4-FFF2-40B4-BE49-F238E27FC236}">
                <a16:creationId xmlns:a16="http://schemas.microsoft.com/office/drawing/2014/main" id="{1F662B19-8D59-A352-35A9-ABC0EAB846A2}"/>
              </a:ext>
            </a:extLst>
          </p:cNvPr>
          <p:cNvSpPr/>
          <p:nvPr/>
        </p:nvSpPr>
        <p:spPr>
          <a:xfrm>
            <a:off x="9252112" y="4327036"/>
            <a:ext cx="2555077" cy="1370413"/>
          </a:xfrm>
          <a:prstGeom prst="rect">
            <a:avLst/>
          </a:prstGeom>
          <a:solidFill>
            <a:schemeClr val="accent2">
              <a:lumMod val="20000"/>
              <a:lumOff val="80000"/>
            </a:schemeClr>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GB" sz="1600" b="1" dirty="0">
                <a:solidFill>
                  <a:schemeClr val="tx1"/>
                </a:solidFill>
                <a:latin typeface="Segoe UI Variable Text" pitchFamily="2" charset="0"/>
                <a:cs typeface="Segoe UI" panose="020B0502040204020203" pitchFamily="34" charset="0"/>
              </a:rPr>
              <a:t>NOT gate (Negation)</a:t>
            </a:r>
          </a:p>
          <a:p>
            <a:r>
              <a:rPr lang="en-GB" sz="1600" dirty="0">
                <a:solidFill>
                  <a:schemeClr val="tx1"/>
                </a:solidFill>
                <a:latin typeface="Segoe UI Variable Text" pitchFamily="2" charset="0"/>
                <a:cs typeface="Segoe UI" panose="020B0502040204020203" pitchFamily="34" charset="0"/>
              </a:rPr>
              <a:t>The output is opposite to the input. For example, the output is 0 if the input is 1. </a:t>
            </a:r>
          </a:p>
        </p:txBody>
      </p:sp>
      <p:pic>
        <p:nvPicPr>
          <p:cNvPr id="14" name="Picture 13" descr="A black and white arrow with a dot&#10;&#10;Description automatically generated with low confidence">
            <a:extLst>
              <a:ext uri="{FF2B5EF4-FFF2-40B4-BE49-F238E27FC236}">
                <a16:creationId xmlns:a16="http://schemas.microsoft.com/office/drawing/2014/main" id="{766B3A3C-77B0-DD9D-CF54-963E01B6DB69}"/>
              </a:ext>
            </a:extLst>
          </p:cNvPr>
          <p:cNvPicPr>
            <a:picLocks noChangeAspect="1"/>
          </p:cNvPicPr>
          <p:nvPr/>
        </p:nvPicPr>
        <p:blipFill rotWithShape="1">
          <a:blip r:embed="rId7">
            <a:extLst>
              <a:ext uri="{28A0092B-C50C-407E-A947-70E740481C1C}">
                <a14:useLocalDpi xmlns:a14="http://schemas.microsoft.com/office/drawing/2010/main" val="0"/>
              </a:ext>
            </a:extLst>
          </a:blip>
          <a:srcRect t="9985"/>
          <a:stretch/>
        </p:blipFill>
        <p:spPr>
          <a:xfrm>
            <a:off x="6434487" y="4367810"/>
            <a:ext cx="2697480" cy="1107766"/>
          </a:xfrm>
          <a:prstGeom prst="rect">
            <a:avLst/>
          </a:prstGeom>
          <a:ln>
            <a:solidFill>
              <a:schemeClr val="tx1"/>
            </a:solidFill>
          </a:ln>
        </p:spPr>
      </p:pic>
      <p:sp>
        <p:nvSpPr>
          <p:cNvPr id="15" name="TextBox 14">
            <a:extLst>
              <a:ext uri="{FF2B5EF4-FFF2-40B4-BE49-F238E27FC236}">
                <a16:creationId xmlns:a16="http://schemas.microsoft.com/office/drawing/2014/main" id="{237EED1F-15DB-561D-796D-88AAB9911BDC}"/>
              </a:ext>
            </a:extLst>
          </p:cNvPr>
          <p:cNvSpPr txBox="1"/>
          <p:nvPr/>
        </p:nvSpPr>
        <p:spPr>
          <a:xfrm>
            <a:off x="2892871" y="3683970"/>
            <a:ext cx="2512278" cy="923330"/>
          </a:xfrm>
          <a:prstGeom prst="rect">
            <a:avLst/>
          </a:prstGeom>
          <a:noFill/>
        </p:spPr>
        <p:txBody>
          <a:bodyPr wrap="square">
            <a:spAutoFit/>
          </a:bodyPr>
          <a:lstStyle/>
          <a:p>
            <a:pPr marL="285750" indent="-285750">
              <a:buFont typeface="Arial" panose="020B0604020202020204" pitchFamily="34" charset="0"/>
              <a:buChar char="•"/>
            </a:pPr>
            <a:r>
              <a:rPr lang="en-GB" dirty="0">
                <a:latin typeface="Segoe UI Variable Text" pitchFamily="2" charset="0"/>
              </a:rPr>
              <a:t>AND</a:t>
            </a:r>
          </a:p>
          <a:p>
            <a:pPr marL="285750" indent="-285750">
              <a:buFont typeface="Arial" panose="020B0604020202020204" pitchFamily="34" charset="0"/>
              <a:buChar char="•"/>
            </a:pPr>
            <a:r>
              <a:rPr lang="en-GB" dirty="0">
                <a:latin typeface="Segoe UI Variable Text" pitchFamily="2" charset="0"/>
              </a:rPr>
              <a:t>OR</a:t>
            </a:r>
          </a:p>
          <a:p>
            <a:pPr marL="285750" indent="-285750">
              <a:buFont typeface="Arial" panose="020B0604020202020204" pitchFamily="34" charset="0"/>
              <a:buChar char="•"/>
            </a:pPr>
            <a:r>
              <a:rPr lang="en-GB" dirty="0">
                <a:latin typeface="Segoe UI Variable Text" pitchFamily="2" charset="0"/>
              </a:rPr>
              <a:t>NOT</a:t>
            </a:r>
          </a:p>
        </p:txBody>
      </p:sp>
    </p:spTree>
    <p:extLst>
      <p:ext uri="{BB962C8B-B14F-4D97-AF65-F5344CB8AC3E}">
        <p14:creationId xmlns:p14="http://schemas.microsoft.com/office/powerpoint/2010/main" val="129914762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BE57678-10D3-7E19-BC3A-C931F146B0E3}"/>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53672CB2-F924-51BE-A9CF-4FF8B2139598}"/>
              </a:ext>
            </a:extLst>
          </p:cNvPr>
          <p:cNvSpPr txBox="1"/>
          <p:nvPr/>
        </p:nvSpPr>
        <p:spPr>
          <a:xfrm>
            <a:off x="112397" y="147883"/>
            <a:ext cx="11967205" cy="646331"/>
          </a:xfrm>
          <a:prstGeom prst="rect">
            <a:avLst/>
          </a:prstGeom>
          <a:noFill/>
        </p:spPr>
        <p:txBody>
          <a:bodyPr wrap="square" rtlCol="0">
            <a:spAutoFit/>
          </a:bodyPr>
          <a:lstStyle/>
          <a:p>
            <a:r>
              <a:rPr lang="en-GB" sz="3600" b="1" dirty="0">
                <a:latin typeface="Segoe UI Black" panose="020B0A02040204020203" pitchFamily="34" charset="0"/>
                <a:ea typeface="Segoe UI Black" panose="020B0A02040204020203" pitchFamily="34" charset="0"/>
              </a:rPr>
              <a:t>Truth tables</a:t>
            </a:r>
          </a:p>
        </p:txBody>
      </p:sp>
      <p:pic>
        <p:nvPicPr>
          <p:cNvPr id="32" name="Picture 31">
            <a:extLst>
              <a:ext uri="{FF2B5EF4-FFF2-40B4-BE49-F238E27FC236}">
                <a16:creationId xmlns:a16="http://schemas.microsoft.com/office/drawing/2014/main" id="{B8829B51-1534-84B4-B2E7-C6A6A969789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018520" y="6097632"/>
            <a:ext cx="1067921" cy="563328"/>
          </a:xfrm>
          <a:prstGeom prst="rect">
            <a:avLst/>
          </a:prstGeom>
        </p:spPr>
      </p:pic>
      <p:sp>
        <p:nvSpPr>
          <p:cNvPr id="2" name="Rectangle 1">
            <a:extLst>
              <a:ext uri="{FF2B5EF4-FFF2-40B4-BE49-F238E27FC236}">
                <a16:creationId xmlns:a16="http://schemas.microsoft.com/office/drawing/2014/main" id="{397B0F5D-9101-F924-5F11-58D3488EA969}"/>
              </a:ext>
            </a:extLst>
          </p:cNvPr>
          <p:cNvSpPr/>
          <p:nvPr/>
        </p:nvSpPr>
        <p:spPr>
          <a:xfrm>
            <a:off x="224790" y="897791"/>
            <a:ext cx="11582400" cy="119479"/>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6" name="Graphic 15" descr="Thumbs up sign with solid fill">
            <a:extLst>
              <a:ext uri="{FF2B5EF4-FFF2-40B4-BE49-F238E27FC236}">
                <a16:creationId xmlns:a16="http://schemas.microsoft.com/office/drawing/2014/main" id="{81D409F2-743A-A8EF-B659-D92B7C53B520}"/>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6574030" y="67211"/>
            <a:ext cx="727003" cy="727003"/>
          </a:xfrm>
          <a:prstGeom prst="rect">
            <a:avLst/>
          </a:prstGeom>
        </p:spPr>
      </p:pic>
      <p:sp>
        <p:nvSpPr>
          <p:cNvPr id="17" name="TextBox 16">
            <a:extLst>
              <a:ext uri="{FF2B5EF4-FFF2-40B4-BE49-F238E27FC236}">
                <a16:creationId xmlns:a16="http://schemas.microsoft.com/office/drawing/2014/main" id="{092D39CD-C64E-48AF-C9DE-5723E67FC770}"/>
              </a:ext>
            </a:extLst>
          </p:cNvPr>
          <p:cNvSpPr txBox="1"/>
          <p:nvPr/>
        </p:nvSpPr>
        <p:spPr>
          <a:xfrm>
            <a:off x="7395210" y="139012"/>
            <a:ext cx="4684392" cy="646331"/>
          </a:xfrm>
          <a:prstGeom prst="rect">
            <a:avLst/>
          </a:prstGeom>
          <a:solidFill>
            <a:schemeClr val="bg2">
              <a:lumMod val="90000"/>
            </a:schemeClr>
          </a:solidFill>
        </p:spPr>
        <p:txBody>
          <a:bodyPr wrap="square">
            <a:spAutoFit/>
          </a:bodyPr>
          <a:lstStyle/>
          <a:p>
            <a:r>
              <a:rPr lang="en-GB" sz="1800" dirty="0">
                <a:latin typeface="Segoe UI Variable Text" pitchFamily="2" charset="0"/>
              </a:rPr>
              <a:t>Complete </a:t>
            </a:r>
            <a:r>
              <a:rPr lang="en-GB" sz="1800" b="1" dirty="0">
                <a:latin typeface="Segoe UI Variable Text" pitchFamily="2" charset="0"/>
              </a:rPr>
              <a:t>Q1 of Task 1 </a:t>
            </a:r>
            <a:r>
              <a:rPr lang="en-GB" sz="1800" dirty="0">
                <a:latin typeface="Segoe UI Variable Text" pitchFamily="2" charset="0"/>
              </a:rPr>
              <a:t>in the student workbook. </a:t>
            </a:r>
            <a:endParaRPr lang="en-GB" dirty="0"/>
          </a:p>
        </p:txBody>
      </p:sp>
      <p:sp>
        <p:nvSpPr>
          <p:cNvPr id="4" name="TextBox 3">
            <a:extLst>
              <a:ext uri="{FF2B5EF4-FFF2-40B4-BE49-F238E27FC236}">
                <a16:creationId xmlns:a16="http://schemas.microsoft.com/office/drawing/2014/main" id="{4E160627-4B10-EFDD-6FFB-289643F3D450}"/>
              </a:ext>
            </a:extLst>
          </p:cNvPr>
          <p:cNvSpPr txBox="1"/>
          <p:nvPr/>
        </p:nvSpPr>
        <p:spPr>
          <a:xfrm>
            <a:off x="224791" y="1156284"/>
            <a:ext cx="5715087" cy="1661993"/>
          </a:xfrm>
          <a:prstGeom prst="rect">
            <a:avLst/>
          </a:prstGeom>
          <a:noFill/>
        </p:spPr>
        <p:txBody>
          <a:bodyPr wrap="square">
            <a:spAutoFit/>
          </a:bodyPr>
          <a:lstStyle/>
          <a:p>
            <a:r>
              <a:rPr lang="en-GB" sz="2400" b="1" dirty="0">
                <a:latin typeface="Segoe UI Variable Text" pitchFamily="2" charset="0"/>
              </a:rPr>
              <a:t>What is meant by a truth table?</a:t>
            </a:r>
          </a:p>
          <a:p>
            <a:endParaRPr lang="en-GB" sz="2400" dirty="0">
              <a:latin typeface="Segoe UI Variable Text" pitchFamily="2" charset="0"/>
            </a:endParaRPr>
          </a:p>
          <a:p>
            <a:r>
              <a:rPr lang="en-GB" dirty="0">
                <a:latin typeface="Segoe UI Variable Text" pitchFamily="2" charset="0"/>
              </a:rPr>
              <a:t>A </a:t>
            </a:r>
            <a:r>
              <a:rPr lang="en-GB" b="1" dirty="0">
                <a:latin typeface="Segoe UI Variable Text" pitchFamily="2" charset="0"/>
              </a:rPr>
              <a:t>truth table</a:t>
            </a:r>
            <a:r>
              <a:rPr lang="en-GB" dirty="0">
                <a:latin typeface="Segoe UI Variable Text" pitchFamily="2" charset="0"/>
              </a:rPr>
              <a:t> is a table used to show all possible combinations of inputs and the corresponding outputs for a logic gate or Boolean expression.</a:t>
            </a:r>
          </a:p>
        </p:txBody>
      </p:sp>
      <p:graphicFrame>
        <p:nvGraphicFramePr>
          <p:cNvPr id="6" name="Table 9">
            <a:extLst>
              <a:ext uri="{FF2B5EF4-FFF2-40B4-BE49-F238E27FC236}">
                <a16:creationId xmlns:a16="http://schemas.microsoft.com/office/drawing/2014/main" id="{A2BB4047-C8A9-18DD-3908-728BC7FB7587}"/>
              </a:ext>
            </a:extLst>
          </p:cNvPr>
          <p:cNvGraphicFramePr>
            <a:graphicFrameLocks noGrp="1"/>
          </p:cNvGraphicFramePr>
          <p:nvPr>
            <p:extLst>
              <p:ext uri="{D42A27DB-BD31-4B8C-83A1-F6EECF244321}">
                <p14:modId xmlns:p14="http://schemas.microsoft.com/office/powerpoint/2010/main" val="744909896"/>
              </p:ext>
            </p:extLst>
          </p:nvPr>
        </p:nvGraphicFramePr>
        <p:xfrm>
          <a:off x="3274931" y="5646785"/>
          <a:ext cx="2709146" cy="1112520"/>
        </p:xfrm>
        <a:graphic>
          <a:graphicData uri="http://schemas.openxmlformats.org/drawingml/2006/table">
            <a:tbl>
              <a:tblPr firstRow="1" bandRow="1">
                <a:tableStyleId>{5940675A-B579-460E-94D1-54222C63F5DA}</a:tableStyleId>
              </a:tblPr>
              <a:tblGrid>
                <a:gridCol w="1354573">
                  <a:extLst>
                    <a:ext uri="{9D8B030D-6E8A-4147-A177-3AD203B41FA5}">
                      <a16:colId xmlns:a16="http://schemas.microsoft.com/office/drawing/2014/main" val="3355630212"/>
                    </a:ext>
                  </a:extLst>
                </a:gridCol>
                <a:gridCol w="1354573">
                  <a:extLst>
                    <a:ext uri="{9D8B030D-6E8A-4147-A177-3AD203B41FA5}">
                      <a16:colId xmlns:a16="http://schemas.microsoft.com/office/drawing/2014/main" val="129915467"/>
                    </a:ext>
                  </a:extLst>
                </a:gridCol>
              </a:tblGrid>
              <a:tr h="370840">
                <a:tc>
                  <a:txBody>
                    <a:bodyPr/>
                    <a:lstStyle/>
                    <a:p>
                      <a:pPr algn="ctr"/>
                      <a:r>
                        <a:rPr lang="en-GB" sz="1600" b="1" dirty="0">
                          <a:latin typeface="Segoe UI Variable Text" pitchFamily="2" charset="0"/>
                          <a:cs typeface="Segoe UI" panose="020B0502040204020203" pitchFamily="34" charset="0"/>
                        </a:rPr>
                        <a:t>A</a:t>
                      </a:r>
                    </a:p>
                  </a:txBody>
                  <a:tcPr/>
                </a:tc>
                <a:tc>
                  <a:txBody>
                    <a:bodyPr/>
                    <a:lstStyle/>
                    <a:p>
                      <a:pPr algn="ctr"/>
                      <a:r>
                        <a:rPr lang="en-GB" sz="1600" b="1" dirty="0">
                          <a:latin typeface="Segoe UI Variable Text" pitchFamily="2" charset="0"/>
                          <a:cs typeface="Segoe UI" panose="020B0502040204020203" pitchFamily="34" charset="0"/>
                        </a:rPr>
                        <a:t>B</a:t>
                      </a:r>
                    </a:p>
                  </a:txBody>
                  <a:tcPr/>
                </a:tc>
                <a:extLst>
                  <a:ext uri="{0D108BD9-81ED-4DB2-BD59-A6C34878D82A}">
                    <a16:rowId xmlns:a16="http://schemas.microsoft.com/office/drawing/2014/main" val="2762337097"/>
                  </a:ext>
                </a:extLst>
              </a:tr>
              <a:tr h="370840">
                <a:tc>
                  <a:txBody>
                    <a:bodyPr/>
                    <a:lstStyle/>
                    <a:p>
                      <a:pPr algn="ctr"/>
                      <a:r>
                        <a:rPr lang="en-GB" sz="1600" dirty="0">
                          <a:latin typeface="Segoe UI Variable Text" pitchFamily="2" charset="0"/>
                          <a:cs typeface="Segoe UI" panose="020B0502040204020203" pitchFamily="34" charset="0"/>
                        </a:rPr>
                        <a:t>1</a:t>
                      </a:r>
                    </a:p>
                  </a:txBody>
                  <a:tcPr/>
                </a:tc>
                <a:tc>
                  <a:txBody>
                    <a:bodyPr/>
                    <a:lstStyle/>
                    <a:p>
                      <a:pPr algn="ctr"/>
                      <a:endParaRPr lang="en-GB" sz="1600" dirty="0">
                        <a:solidFill>
                          <a:srgbClr val="FF0000"/>
                        </a:solidFill>
                        <a:latin typeface="Segoe UI Variable Text" pitchFamily="2" charset="0"/>
                        <a:cs typeface="Segoe UI" panose="020B0502040204020203" pitchFamily="34" charset="0"/>
                      </a:endParaRPr>
                    </a:p>
                  </a:txBody>
                  <a:tcPr/>
                </a:tc>
                <a:extLst>
                  <a:ext uri="{0D108BD9-81ED-4DB2-BD59-A6C34878D82A}">
                    <a16:rowId xmlns:a16="http://schemas.microsoft.com/office/drawing/2014/main" val="3861137505"/>
                  </a:ext>
                </a:extLst>
              </a:tr>
              <a:tr h="370840">
                <a:tc>
                  <a:txBody>
                    <a:bodyPr/>
                    <a:lstStyle/>
                    <a:p>
                      <a:pPr algn="ctr"/>
                      <a:r>
                        <a:rPr lang="en-GB" sz="1600" dirty="0">
                          <a:latin typeface="Segoe UI Variable Text" pitchFamily="2" charset="0"/>
                          <a:cs typeface="Segoe UI" panose="020B0502040204020203" pitchFamily="34" charset="0"/>
                        </a:rPr>
                        <a:t>0</a:t>
                      </a:r>
                    </a:p>
                  </a:txBody>
                  <a:tcPr/>
                </a:tc>
                <a:tc>
                  <a:txBody>
                    <a:bodyPr/>
                    <a:lstStyle/>
                    <a:p>
                      <a:pPr algn="ctr"/>
                      <a:endParaRPr lang="en-GB" sz="1600" dirty="0">
                        <a:solidFill>
                          <a:srgbClr val="FF0000"/>
                        </a:solidFill>
                        <a:latin typeface="Segoe UI Variable Text" pitchFamily="2" charset="0"/>
                        <a:cs typeface="Segoe UI" panose="020B0502040204020203" pitchFamily="34" charset="0"/>
                      </a:endParaRPr>
                    </a:p>
                  </a:txBody>
                  <a:tcPr/>
                </a:tc>
                <a:extLst>
                  <a:ext uri="{0D108BD9-81ED-4DB2-BD59-A6C34878D82A}">
                    <a16:rowId xmlns:a16="http://schemas.microsoft.com/office/drawing/2014/main" val="46846572"/>
                  </a:ext>
                </a:extLst>
              </a:tr>
            </a:tbl>
          </a:graphicData>
        </a:graphic>
      </p:graphicFrame>
      <p:sp>
        <p:nvSpPr>
          <p:cNvPr id="7" name="Rectangle 6">
            <a:extLst>
              <a:ext uri="{FF2B5EF4-FFF2-40B4-BE49-F238E27FC236}">
                <a16:creationId xmlns:a16="http://schemas.microsoft.com/office/drawing/2014/main" id="{6E58024E-80CE-4E39-AE44-8DFD1E88EB1F}"/>
              </a:ext>
            </a:extLst>
          </p:cNvPr>
          <p:cNvSpPr/>
          <p:nvPr/>
        </p:nvSpPr>
        <p:spPr>
          <a:xfrm>
            <a:off x="3286598" y="3867022"/>
            <a:ext cx="2697479" cy="345403"/>
          </a:xfrm>
          <a:prstGeom prst="rect">
            <a:avLst/>
          </a:prstGeom>
          <a:solidFill>
            <a:schemeClr val="bg2"/>
          </a:solidFill>
          <a:ln>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GB" sz="1600" b="1" dirty="0">
                <a:solidFill>
                  <a:schemeClr val="tx1"/>
                </a:solidFill>
                <a:latin typeface="Segoe UI Variable Text" pitchFamily="2" charset="0"/>
                <a:cs typeface="Segoe UI" panose="020B0502040204020203" pitchFamily="34" charset="0"/>
              </a:rPr>
              <a:t>Truth table: NOT gate</a:t>
            </a:r>
          </a:p>
        </p:txBody>
      </p:sp>
      <p:pic>
        <p:nvPicPr>
          <p:cNvPr id="9" name="Picture 8" descr="A black and white arrow with a dot&#10;&#10;Description automatically generated with low confidence">
            <a:extLst>
              <a:ext uri="{FF2B5EF4-FFF2-40B4-BE49-F238E27FC236}">
                <a16:creationId xmlns:a16="http://schemas.microsoft.com/office/drawing/2014/main" id="{05EA44BE-E91A-07E4-B12D-FF0EC0BE3B91}"/>
              </a:ext>
            </a:extLst>
          </p:cNvPr>
          <p:cNvPicPr>
            <a:picLocks noChangeAspect="1"/>
          </p:cNvPicPr>
          <p:nvPr/>
        </p:nvPicPr>
        <p:blipFill rotWithShape="1">
          <a:blip r:embed="rId5">
            <a:extLst>
              <a:ext uri="{28A0092B-C50C-407E-A947-70E740481C1C}">
                <a14:useLocalDpi xmlns:a14="http://schemas.microsoft.com/office/drawing/2010/main" val="0"/>
              </a:ext>
            </a:extLst>
          </a:blip>
          <a:srcRect t="9985"/>
          <a:stretch/>
        </p:blipFill>
        <p:spPr>
          <a:xfrm>
            <a:off x="3286597" y="4330791"/>
            <a:ext cx="2697480" cy="1107766"/>
          </a:xfrm>
          <a:prstGeom prst="rect">
            <a:avLst/>
          </a:prstGeom>
        </p:spPr>
      </p:pic>
      <p:sp>
        <p:nvSpPr>
          <p:cNvPr id="12" name="Rectangle 11">
            <a:extLst>
              <a:ext uri="{FF2B5EF4-FFF2-40B4-BE49-F238E27FC236}">
                <a16:creationId xmlns:a16="http://schemas.microsoft.com/office/drawing/2014/main" id="{94E0E6B7-C350-223B-D7A3-376B9EA82ACC}"/>
              </a:ext>
            </a:extLst>
          </p:cNvPr>
          <p:cNvSpPr/>
          <p:nvPr/>
        </p:nvSpPr>
        <p:spPr>
          <a:xfrm>
            <a:off x="6096001" y="1530713"/>
            <a:ext cx="5715088" cy="370840"/>
          </a:xfrm>
          <a:prstGeom prst="rect">
            <a:avLst/>
          </a:prstGeom>
          <a:solidFill>
            <a:schemeClr val="bg2"/>
          </a:solidFill>
          <a:ln>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GB" sz="1600" b="1" dirty="0">
                <a:solidFill>
                  <a:schemeClr val="tx1"/>
                </a:solidFill>
                <a:latin typeface="Segoe UI Variable Text" pitchFamily="2" charset="0"/>
                <a:cs typeface="Segoe UI" panose="020B0502040204020203" pitchFamily="34" charset="0"/>
              </a:rPr>
              <a:t>Truth table: AND gate</a:t>
            </a:r>
          </a:p>
        </p:txBody>
      </p:sp>
      <p:pic>
        <p:nvPicPr>
          <p:cNvPr id="13" name="Picture 12">
            <a:extLst>
              <a:ext uri="{FF2B5EF4-FFF2-40B4-BE49-F238E27FC236}">
                <a16:creationId xmlns:a16="http://schemas.microsoft.com/office/drawing/2014/main" id="{C17C2F1C-62CF-CC23-B993-727463AB8FFF}"/>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096001" y="2087872"/>
            <a:ext cx="2697480" cy="1170394"/>
          </a:xfrm>
          <a:prstGeom prst="rect">
            <a:avLst/>
          </a:prstGeom>
        </p:spPr>
      </p:pic>
      <p:sp>
        <p:nvSpPr>
          <p:cNvPr id="14" name="Rectangle 13">
            <a:extLst>
              <a:ext uri="{FF2B5EF4-FFF2-40B4-BE49-F238E27FC236}">
                <a16:creationId xmlns:a16="http://schemas.microsoft.com/office/drawing/2014/main" id="{C09DB959-312E-4CD6-DD21-3D2BE860BA35}"/>
              </a:ext>
            </a:extLst>
          </p:cNvPr>
          <p:cNvSpPr/>
          <p:nvPr/>
        </p:nvSpPr>
        <p:spPr>
          <a:xfrm>
            <a:off x="6096000" y="3851092"/>
            <a:ext cx="5715088" cy="361328"/>
          </a:xfrm>
          <a:prstGeom prst="rect">
            <a:avLst/>
          </a:prstGeom>
          <a:solidFill>
            <a:schemeClr val="bg2"/>
          </a:solidFill>
          <a:ln>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GB" sz="1600" b="1" dirty="0">
                <a:solidFill>
                  <a:schemeClr val="tx1"/>
                </a:solidFill>
                <a:latin typeface="Segoe UI Variable Text" pitchFamily="2" charset="0"/>
                <a:cs typeface="Segoe UI" panose="020B0502040204020203" pitchFamily="34" charset="0"/>
              </a:rPr>
              <a:t>Truth table: OR gate</a:t>
            </a:r>
          </a:p>
        </p:txBody>
      </p:sp>
      <p:graphicFrame>
        <p:nvGraphicFramePr>
          <p:cNvPr id="15" name="Table 17">
            <a:extLst>
              <a:ext uri="{FF2B5EF4-FFF2-40B4-BE49-F238E27FC236}">
                <a16:creationId xmlns:a16="http://schemas.microsoft.com/office/drawing/2014/main" id="{259A98F1-9774-5FA2-AF49-B729F032BE2D}"/>
              </a:ext>
            </a:extLst>
          </p:cNvPr>
          <p:cNvGraphicFramePr>
            <a:graphicFrameLocks noGrp="1"/>
          </p:cNvGraphicFramePr>
          <p:nvPr>
            <p:extLst>
              <p:ext uri="{D42A27DB-BD31-4B8C-83A1-F6EECF244321}">
                <p14:modId xmlns:p14="http://schemas.microsoft.com/office/powerpoint/2010/main" val="2004580424"/>
              </p:ext>
            </p:extLst>
          </p:nvPr>
        </p:nvGraphicFramePr>
        <p:xfrm>
          <a:off x="9005659" y="2086647"/>
          <a:ext cx="2805429" cy="1676400"/>
        </p:xfrm>
        <a:graphic>
          <a:graphicData uri="http://schemas.openxmlformats.org/drawingml/2006/table">
            <a:tbl>
              <a:tblPr firstRow="1" bandRow="1">
                <a:tableStyleId>{5940675A-B579-460E-94D1-54222C63F5DA}</a:tableStyleId>
              </a:tblPr>
              <a:tblGrid>
                <a:gridCol w="935143">
                  <a:extLst>
                    <a:ext uri="{9D8B030D-6E8A-4147-A177-3AD203B41FA5}">
                      <a16:colId xmlns:a16="http://schemas.microsoft.com/office/drawing/2014/main" val="3496707469"/>
                    </a:ext>
                  </a:extLst>
                </a:gridCol>
                <a:gridCol w="935143">
                  <a:extLst>
                    <a:ext uri="{9D8B030D-6E8A-4147-A177-3AD203B41FA5}">
                      <a16:colId xmlns:a16="http://schemas.microsoft.com/office/drawing/2014/main" val="2999293488"/>
                    </a:ext>
                  </a:extLst>
                </a:gridCol>
                <a:gridCol w="935143">
                  <a:extLst>
                    <a:ext uri="{9D8B030D-6E8A-4147-A177-3AD203B41FA5}">
                      <a16:colId xmlns:a16="http://schemas.microsoft.com/office/drawing/2014/main" val="3768152692"/>
                    </a:ext>
                  </a:extLst>
                </a:gridCol>
              </a:tblGrid>
              <a:tr h="295769">
                <a:tc>
                  <a:txBody>
                    <a:bodyPr/>
                    <a:lstStyle/>
                    <a:p>
                      <a:pPr algn="ctr"/>
                      <a:r>
                        <a:rPr lang="en-GB" sz="1600" b="1" dirty="0">
                          <a:latin typeface="Segoe UI Variable Text" pitchFamily="2" charset="0"/>
                          <a:cs typeface="Segoe UI" panose="020B0502040204020203" pitchFamily="34" charset="0"/>
                        </a:rPr>
                        <a:t>A</a:t>
                      </a:r>
                    </a:p>
                  </a:txBody>
                  <a:tcPr/>
                </a:tc>
                <a:tc>
                  <a:txBody>
                    <a:bodyPr/>
                    <a:lstStyle/>
                    <a:p>
                      <a:pPr algn="ctr"/>
                      <a:r>
                        <a:rPr lang="en-GB" sz="1600" b="1" dirty="0">
                          <a:latin typeface="Segoe UI Variable Text" pitchFamily="2" charset="0"/>
                          <a:cs typeface="Segoe UI" panose="020B0502040204020203" pitchFamily="34" charset="0"/>
                        </a:rPr>
                        <a:t>B</a:t>
                      </a:r>
                    </a:p>
                  </a:txBody>
                  <a:tcPr/>
                </a:tc>
                <a:tc>
                  <a:txBody>
                    <a:bodyPr/>
                    <a:lstStyle/>
                    <a:p>
                      <a:pPr algn="ctr"/>
                      <a:r>
                        <a:rPr lang="en-GB" sz="1600" b="1" dirty="0">
                          <a:latin typeface="Segoe UI Variable Text" pitchFamily="2" charset="0"/>
                          <a:cs typeface="Segoe UI" panose="020B0502040204020203" pitchFamily="34" charset="0"/>
                        </a:rPr>
                        <a:t>C</a:t>
                      </a:r>
                    </a:p>
                  </a:txBody>
                  <a:tcPr/>
                </a:tc>
                <a:extLst>
                  <a:ext uri="{0D108BD9-81ED-4DB2-BD59-A6C34878D82A}">
                    <a16:rowId xmlns:a16="http://schemas.microsoft.com/office/drawing/2014/main" val="4286505990"/>
                  </a:ext>
                </a:extLst>
              </a:tr>
              <a:tr h="295769">
                <a:tc>
                  <a:txBody>
                    <a:bodyPr/>
                    <a:lstStyle/>
                    <a:p>
                      <a:pPr algn="ctr"/>
                      <a:r>
                        <a:rPr lang="en-GB" sz="1600" dirty="0">
                          <a:latin typeface="Segoe UI Variable Text" pitchFamily="2" charset="0"/>
                          <a:cs typeface="Segoe UI" panose="020B0502040204020203" pitchFamily="34" charset="0"/>
                        </a:rPr>
                        <a:t>0</a:t>
                      </a:r>
                    </a:p>
                  </a:txBody>
                  <a:tcPr/>
                </a:tc>
                <a:tc>
                  <a:txBody>
                    <a:bodyPr/>
                    <a:lstStyle/>
                    <a:p>
                      <a:pPr algn="ctr"/>
                      <a:r>
                        <a:rPr lang="en-GB" sz="1600" dirty="0">
                          <a:latin typeface="Segoe UI Variable Text" pitchFamily="2" charset="0"/>
                          <a:cs typeface="Segoe UI" panose="020B0502040204020203" pitchFamily="34" charset="0"/>
                        </a:rPr>
                        <a:t>0</a:t>
                      </a:r>
                    </a:p>
                  </a:txBody>
                  <a:tcPr/>
                </a:tc>
                <a:tc>
                  <a:txBody>
                    <a:bodyPr/>
                    <a:lstStyle/>
                    <a:p>
                      <a:pPr algn="ctr"/>
                      <a:endParaRPr lang="en-GB" sz="1600" dirty="0">
                        <a:solidFill>
                          <a:srgbClr val="FF0000"/>
                        </a:solidFill>
                        <a:latin typeface="Segoe UI Variable Text" pitchFamily="2" charset="0"/>
                        <a:cs typeface="Segoe UI" panose="020B0502040204020203" pitchFamily="34" charset="0"/>
                      </a:endParaRPr>
                    </a:p>
                  </a:txBody>
                  <a:tcPr/>
                </a:tc>
                <a:extLst>
                  <a:ext uri="{0D108BD9-81ED-4DB2-BD59-A6C34878D82A}">
                    <a16:rowId xmlns:a16="http://schemas.microsoft.com/office/drawing/2014/main" val="3402997909"/>
                  </a:ext>
                </a:extLst>
              </a:tr>
              <a:tr h="295769">
                <a:tc>
                  <a:txBody>
                    <a:bodyPr/>
                    <a:lstStyle/>
                    <a:p>
                      <a:pPr algn="ctr"/>
                      <a:r>
                        <a:rPr lang="en-GB" sz="1600" dirty="0">
                          <a:latin typeface="Segoe UI Variable Text" pitchFamily="2" charset="0"/>
                          <a:cs typeface="Segoe UI" panose="020B0502040204020203" pitchFamily="34" charset="0"/>
                        </a:rPr>
                        <a:t>1</a:t>
                      </a:r>
                    </a:p>
                  </a:txBody>
                  <a:tcPr/>
                </a:tc>
                <a:tc>
                  <a:txBody>
                    <a:bodyPr/>
                    <a:lstStyle/>
                    <a:p>
                      <a:pPr algn="ctr"/>
                      <a:r>
                        <a:rPr lang="en-GB" sz="1600" dirty="0">
                          <a:latin typeface="Segoe UI Variable Text" pitchFamily="2" charset="0"/>
                          <a:cs typeface="Segoe UI" panose="020B0502040204020203" pitchFamily="34" charset="0"/>
                        </a:rPr>
                        <a:t>1</a:t>
                      </a:r>
                    </a:p>
                  </a:txBody>
                  <a:tcPr/>
                </a:tc>
                <a:tc>
                  <a:txBody>
                    <a:bodyPr/>
                    <a:lstStyle/>
                    <a:p>
                      <a:pPr algn="ctr"/>
                      <a:endParaRPr lang="en-GB" sz="1600" dirty="0">
                        <a:solidFill>
                          <a:srgbClr val="FF0000"/>
                        </a:solidFill>
                        <a:latin typeface="Segoe UI Variable Text" pitchFamily="2" charset="0"/>
                        <a:cs typeface="Segoe UI" panose="020B0502040204020203" pitchFamily="34" charset="0"/>
                      </a:endParaRPr>
                    </a:p>
                  </a:txBody>
                  <a:tcPr/>
                </a:tc>
                <a:extLst>
                  <a:ext uri="{0D108BD9-81ED-4DB2-BD59-A6C34878D82A}">
                    <a16:rowId xmlns:a16="http://schemas.microsoft.com/office/drawing/2014/main" val="1334333725"/>
                  </a:ext>
                </a:extLst>
              </a:tr>
              <a:tr h="295769">
                <a:tc>
                  <a:txBody>
                    <a:bodyPr/>
                    <a:lstStyle/>
                    <a:p>
                      <a:pPr algn="ctr"/>
                      <a:r>
                        <a:rPr lang="en-GB" sz="1600" dirty="0">
                          <a:latin typeface="Segoe UI Variable Text" pitchFamily="2" charset="0"/>
                          <a:cs typeface="Segoe UI" panose="020B0502040204020203" pitchFamily="34" charset="0"/>
                        </a:rPr>
                        <a:t>0</a:t>
                      </a:r>
                    </a:p>
                  </a:txBody>
                  <a:tcPr/>
                </a:tc>
                <a:tc>
                  <a:txBody>
                    <a:bodyPr/>
                    <a:lstStyle/>
                    <a:p>
                      <a:pPr algn="ctr"/>
                      <a:r>
                        <a:rPr lang="en-GB" sz="1600" dirty="0">
                          <a:latin typeface="Segoe UI Variable Text" pitchFamily="2" charset="0"/>
                          <a:cs typeface="Segoe UI" panose="020B0502040204020203" pitchFamily="34" charset="0"/>
                        </a:rPr>
                        <a:t>1</a:t>
                      </a:r>
                    </a:p>
                  </a:txBody>
                  <a:tcPr/>
                </a:tc>
                <a:tc>
                  <a:txBody>
                    <a:bodyPr/>
                    <a:lstStyle/>
                    <a:p>
                      <a:pPr algn="ctr"/>
                      <a:endParaRPr lang="en-GB" sz="1600" dirty="0">
                        <a:solidFill>
                          <a:srgbClr val="FF0000"/>
                        </a:solidFill>
                        <a:latin typeface="Segoe UI Variable Text" pitchFamily="2" charset="0"/>
                        <a:cs typeface="Segoe UI" panose="020B0502040204020203" pitchFamily="34" charset="0"/>
                      </a:endParaRPr>
                    </a:p>
                  </a:txBody>
                  <a:tcPr/>
                </a:tc>
                <a:extLst>
                  <a:ext uri="{0D108BD9-81ED-4DB2-BD59-A6C34878D82A}">
                    <a16:rowId xmlns:a16="http://schemas.microsoft.com/office/drawing/2014/main" val="317146193"/>
                  </a:ext>
                </a:extLst>
              </a:tr>
              <a:tr h="295769">
                <a:tc>
                  <a:txBody>
                    <a:bodyPr/>
                    <a:lstStyle/>
                    <a:p>
                      <a:pPr algn="ctr"/>
                      <a:r>
                        <a:rPr lang="en-GB" sz="1600" dirty="0">
                          <a:latin typeface="Segoe UI Variable Text" pitchFamily="2" charset="0"/>
                          <a:cs typeface="Segoe UI" panose="020B0502040204020203" pitchFamily="34" charset="0"/>
                        </a:rPr>
                        <a:t>1</a:t>
                      </a:r>
                    </a:p>
                  </a:txBody>
                  <a:tcPr/>
                </a:tc>
                <a:tc>
                  <a:txBody>
                    <a:bodyPr/>
                    <a:lstStyle/>
                    <a:p>
                      <a:pPr algn="ctr"/>
                      <a:r>
                        <a:rPr lang="en-GB" sz="1600" dirty="0">
                          <a:latin typeface="Segoe UI Variable Text" pitchFamily="2" charset="0"/>
                          <a:cs typeface="Segoe UI" panose="020B0502040204020203" pitchFamily="34" charset="0"/>
                        </a:rPr>
                        <a:t>0</a:t>
                      </a:r>
                    </a:p>
                  </a:txBody>
                  <a:tcPr/>
                </a:tc>
                <a:tc>
                  <a:txBody>
                    <a:bodyPr/>
                    <a:lstStyle/>
                    <a:p>
                      <a:pPr algn="ctr"/>
                      <a:endParaRPr lang="en-GB" sz="1600" dirty="0">
                        <a:solidFill>
                          <a:srgbClr val="FF0000"/>
                        </a:solidFill>
                        <a:latin typeface="Segoe UI Variable Text" pitchFamily="2" charset="0"/>
                        <a:cs typeface="Segoe UI" panose="020B0502040204020203" pitchFamily="34" charset="0"/>
                      </a:endParaRPr>
                    </a:p>
                  </a:txBody>
                  <a:tcPr/>
                </a:tc>
                <a:extLst>
                  <a:ext uri="{0D108BD9-81ED-4DB2-BD59-A6C34878D82A}">
                    <a16:rowId xmlns:a16="http://schemas.microsoft.com/office/drawing/2014/main" val="1105680097"/>
                  </a:ext>
                </a:extLst>
              </a:tr>
            </a:tbl>
          </a:graphicData>
        </a:graphic>
      </p:graphicFrame>
      <p:graphicFrame>
        <p:nvGraphicFramePr>
          <p:cNvPr id="19" name="Table 18">
            <a:extLst>
              <a:ext uri="{FF2B5EF4-FFF2-40B4-BE49-F238E27FC236}">
                <a16:creationId xmlns:a16="http://schemas.microsoft.com/office/drawing/2014/main" id="{738891CE-B88A-D7BF-E836-B41F9D59282E}"/>
              </a:ext>
            </a:extLst>
          </p:cNvPr>
          <p:cNvGraphicFramePr>
            <a:graphicFrameLocks noGrp="1"/>
          </p:cNvGraphicFramePr>
          <p:nvPr>
            <p:extLst>
              <p:ext uri="{D42A27DB-BD31-4B8C-83A1-F6EECF244321}">
                <p14:modId xmlns:p14="http://schemas.microsoft.com/office/powerpoint/2010/main" val="1313011048"/>
              </p:ext>
            </p:extLst>
          </p:nvPr>
        </p:nvGraphicFramePr>
        <p:xfrm>
          <a:off x="9005660" y="4377602"/>
          <a:ext cx="2802465" cy="1720030"/>
        </p:xfrm>
        <a:graphic>
          <a:graphicData uri="http://schemas.openxmlformats.org/drawingml/2006/table">
            <a:tbl>
              <a:tblPr firstRow="1" bandRow="1">
                <a:tableStyleId>{5940675A-B579-460E-94D1-54222C63F5DA}</a:tableStyleId>
              </a:tblPr>
              <a:tblGrid>
                <a:gridCol w="934155">
                  <a:extLst>
                    <a:ext uri="{9D8B030D-6E8A-4147-A177-3AD203B41FA5}">
                      <a16:colId xmlns:a16="http://schemas.microsoft.com/office/drawing/2014/main" val="3496707469"/>
                    </a:ext>
                  </a:extLst>
                </a:gridCol>
                <a:gridCol w="934155">
                  <a:extLst>
                    <a:ext uri="{9D8B030D-6E8A-4147-A177-3AD203B41FA5}">
                      <a16:colId xmlns:a16="http://schemas.microsoft.com/office/drawing/2014/main" val="2999293488"/>
                    </a:ext>
                  </a:extLst>
                </a:gridCol>
                <a:gridCol w="934155">
                  <a:extLst>
                    <a:ext uri="{9D8B030D-6E8A-4147-A177-3AD203B41FA5}">
                      <a16:colId xmlns:a16="http://schemas.microsoft.com/office/drawing/2014/main" val="3768152692"/>
                    </a:ext>
                  </a:extLst>
                </a:gridCol>
              </a:tblGrid>
              <a:tr h="344006">
                <a:tc>
                  <a:txBody>
                    <a:bodyPr/>
                    <a:lstStyle/>
                    <a:p>
                      <a:pPr algn="ctr"/>
                      <a:r>
                        <a:rPr lang="en-GB" sz="1600" b="1" dirty="0">
                          <a:latin typeface="Segoe UI Variable Text" pitchFamily="2" charset="0"/>
                          <a:cs typeface="Segoe UI" panose="020B0502040204020203" pitchFamily="34" charset="0"/>
                        </a:rPr>
                        <a:t>A</a:t>
                      </a:r>
                    </a:p>
                  </a:txBody>
                  <a:tcPr/>
                </a:tc>
                <a:tc>
                  <a:txBody>
                    <a:bodyPr/>
                    <a:lstStyle/>
                    <a:p>
                      <a:pPr algn="ctr"/>
                      <a:r>
                        <a:rPr lang="en-GB" sz="1600" b="1" dirty="0">
                          <a:latin typeface="Segoe UI Variable Text" pitchFamily="2" charset="0"/>
                          <a:cs typeface="Segoe UI" panose="020B0502040204020203" pitchFamily="34" charset="0"/>
                        </a:rPr>
                        <a:t>B</a:t>
                      </a:r>
                    </a:p>
                  </a:txBody>
                  <a:tcPr/>
                </a:tc>
                <a:tc>
                  <a:txBody>
                    <a:bodyPr/>
                    <a:lstStyle/>
                    <a:p>
                      <a:pPr algn="ctr"/>
                      <a:r>
                        <a:rPr lang="en-GB" sz="1600" b="1" dirty="0">
                          <a:latin typeface="Segoe UI Variable Text" pitchFamily="2" charset="0"/>
                          <a:cs typeface="Segoe UI" panose="020B0502040204020203" pitchFamily="34" charset="0"/>
                        </a:rPr>
                        <a:t>C</a:t>
                      </a:r>
                    </a:p>
                  </a:txBody>
                  <a:tcPr/>
                </a:tc>
                <a:extLst>
                  <a:ext uri="{0D108BD9-81ED-4DB2-BD59-A6C34878D82A}">
                    <a16:rowId xmlns:a16="http://schemas.microsoft.com/office/drawing/2014/main" val="4286505990"/>
                  </a:ext>
                </a:extLst>
              </a:tr>
              <a:tr h="344006">
                <a:tc>
                  <a:txBody>
                    <a:bodyPr/>
                    <a:lstStyle/>
                    <a:p>
                      <a:pPr algn="ctr"/>
                      <a:r>
                        <a:rPr lang="en-GB" sz="1600" dirty="0">
                          <a:latin typeface="Segoe UI Variable Text" pitchFamily="2" charset="0"/>
                          <a:cs typeface="Segoe UI" panose="020B0502040204020203" pitchFamily="34" charset="0"/>
                        </a:rPr>
                        <a:t>0</a:t>
                      </a:r>
                    </a:p>
                  </a:txBody>
                  <a:tcPr/>
                </a:tc>
                <a:tc>
                  <a:txBody>
                    <a:bodyPr/>
                    <a:lstStyle/>
                    <a:p>
                      <a:pPr algn="ctr"/>
                      <a:r>
                        <a:rPr lang="en-GB" sz="1600" dirty="0">
                          <a:latin typeface="Segoe UI Variable Text" pitchFamily="2" charset="0"/>
                          <a:cs typeface="Segoe UI" panose="020B0502040204020203" pitchFamily="34" charset="0"/>
                        </a:rPr>
                        <a:t>0</a:t>
                      </a:r>
                    </a:p>
                  </a:txBody>
                  <a:tcPr/>
                </a:tc>
                <a:tc>
                  <a:txBody>
                    <a:bodyPr/>
                    <a:lstStyle/>
                    <a:p>
                      <a:pPr marL="0" algn="ctr" defTabSz="914400" rtl="0" eaLnBrk="1" latinLnBrk="0" hangingPunct="1"/>
                      <a:endParaRPr lang="en-GB" sz="1600" kern="1200" dirty="0">
                        <a:solidFill>
                          <a:srgbClr val="FF0000"/>
                        </a:solidFill>
                        <a:latin typeface="Segoe UI Variable Text" pitchFamily="2" charset="0"/>
                        <a:ea typeface="+mn-ea"/>
                        <a:cs typeface="Segoe UI" panose="020B0502040204020203" pitchFamily="34" charset="0"/>
                      </a:endParaRPr>
                    </a:p>
                  </a:txBody>
                  <a:tcPr/>
                </a:tc>
                <a:extLst>
                  <a:ext uri="{0D108BD9-81ED-4DB2-BD59-A6C34878D82A}">
                    <a16:rowId xmlns:a16="http://schemas.microsoft.com/office/drawing/2014/main" val="3402997909"/>
                  </a:ext>
                </a:extLst>
              </a:tr>
              <a:tr h="344006">
                <a:tc>
                  <a:txBody>
                    <a:bodyPr/>
                    <a:lstStyle/>
                    <a:p>
                      <a:pPr algn="ctr"/>
                      <a:r>
                        <a:rPr lang="en-GB" sz="1600" dirty="0">
                          <a:latin typeface="Segoe UI Variable Text" pitchFamily="2" charset="0"/>
                          <a:cs typeface="Segoe UI" panose="020B0502040204020203" pitchFamily="34" charset="0"/>
                        </a:rPr>
                        <a:t>1</a:t>
                      </a:r>
                    </a:p>
                  </a:txBody>
                  <a:tcPr/>
                </a:tc>
                <a:tc>
                  <a:txBody>
                    <a:bodyPr/>
                    <a:lstStyle/>
                    <a:p>
                      <a:pPr algn="ctr"/>
                      <a:r>
                        <a:rPr lang="en-GB" sz="1600" dirty="0">
                          <a:latin typeface="Segoe UI Variable Text" pitchFamily="2" charset="0"/>
                          <a:cs typeface="Segoe UI" panose="020B0502040204020203" pitchFamily="34" charset="0"/>
                        </a:rPr>
                        <a:t>1</a:t>
                      </a:r>
                    </a:p>
                  </a:txBody>
                  <a:tcPr/>
                </a:tc>
                <a:tc>
                  <a:txBody>
                    <a:bodyPr/>
                    <a:lstStyle/>
                    <a:p>
                      <a:pPr marL="0" algn="ctr" defTabSz="914400" rtl="0" eaLnBrk="1" latinLnBrk="0" hangingPunct="1"/>
                      <a:endParaRPr lang="en-GB" sz="1600" kern="1200" dirty="0">
                        <a:solidFill>
                          <a:srgbClr val="FF0000"/>
                        </a:solidFill>
                        <a:latin typeface="Segoe UI Variable Text" pitchFamily="2" charset="0"/>
                        <a:ea typeface="+mn-ea"/>
                        <a:cs typeface="Segoe UI" panose="020B0502040204020203" pitchFamily="34" charset="0"/>
                      </a:endParaRPr>
                    </a:p>
                  </a:txBody>
                  <a:tcPr/>
                </a:tc>
                <a:extLst>
                  <a:ext uri="{0D108BD9-81ED-4DB2-BD59-A6C34878D82A}">
                    <a16:rowId xmlns:a16="http://schemas.microsoft.com/office/drawing/2014/main" val="1334333725"/>
                  </a:ext>
                </a:extLst>
              </a:tr>
              <a:tr h="344006">
                <a:tc>
                  <a:txBody>
                    <a:bodyPr/>
                    <a:lstStyle/>
                    <a:p>
                      <a:pPr algn="ctr"/>
                      <a:r>
                        <a:rPr lang="en-GB" sz="1600" dirty="0">
                          <a:latin typeface="Segoe UI Variable Text" pitchFamily="2" charset="0"/>
                          <a:cs typeface="Segoe UI" panose="020B0502040204020203" pitchFamily="34" charset="0"/>
                        </a:rPr>
                        <a:t>0</a:t>
                      </a:r>
                    </a:p>
                  </a:txBody>
                  <a:tcPr/>
                </a:tc>
                <a:tc>
                  <a:txBody>
                    <a:bodyPr/>
                    <a:lstStyle/>
                    <a:p>
                      <a:pPr algn="ctr"/>
                      <a:r>
                        <a:rPr lang="en-GB" sz="1600" dirty="0">
                          <a:latin typeface="Segoe UI Variable Text" pitchFamily="2" charset="0"/>
                          <a:cs typeface="Segoe UI" panose="020B0502040204020203" pitchFamily="34" charset="0"/>
                        </a:rPr>
                        <a:t>1</a:t>
                      </a:r>
                    </a:p>
                  </a:txBody>
                  <a:tcPr/>
                </a:tc>
                <a:tc>
                  <a:txBody>
                    <a:bodyPr/>
                    <a:lstStyle/>
                    <a:p>
                      <a:pPr marL="0" algn="ctr" defTabSz="914400" rtl="0" eaLnBrk="1" latinLnBrk="0" hangingPunct="1"/>
                      <a:endParaRPr lang="en-GB" sz="1600" kern="1200" dirty="0">
                        <a:solidFill>
                          <a:srgbClr val="FF0000"/>
                        </a:solidFill>
                        <a:latin typeface="Segoe UI Variable Text" pitchFamily="2" charset="0"/>
                        <a:ea typeface="+mn-ea"/>
                        <a:cs typeface="Segoe UI" panose="020B0502040204020203" pitchFamily="34" charset="0"/>
                      </a:endParaRPr>
                    </a:p>
                  </a:txBody>
                  <a:tcPr/>
                </a:tc>
                <a:extLst>
                  <a:ext uri="{0D108BD9-81ED-4DB2-BD59-A6C34878D82A}">
                    <a16:rowId xmlns:a16="http://schemas.microsoft.com/office/drawing/2014/main" val="317146193"/>
                  </a:ext>
                </a:extLst>
              </a:tr>
              <a:tr h="344006">
                <a:tc>
                  <a:txBody>
                    <a:bodyPr/>
                    <a:lstStyle/>
                    <a:p>
                      <a:pPr algn="ctr"/>
                      <a:r>
                        <a:rPr lang="en-GB" sz="1600" dirty="0">
                          <a:latin typeface="Segoe UI Variable Text" pitchFamily="2" charset="0"/>
                          <a:cs typeface="Segoe UI" panose="020B0502040204020203" pitchFamily="34" charset="0"/>
                        </a:rPr>
                        <a:t>1</a:t>
                      </a:r>
                    </a:p>
                  </a:txBody>
                  <a:tcPr/>
                </a:tc>
                <a:tc>
                  <a:txBody>
                    <a:bodyPr/>
                    <a:lstStyle/>
                    <a:p>
                      <a:pPr algn="ctr"/>
                      <a:r>
                        <a:rPr lang="en-GB" sz="1600" dirty="0">
                          <a:latin typeface="Segoe UI Variable Text" pitchFamily="2" charset="0"/>
                          <a:cs typeface="Segoe UI" panose="020B0502040204020203" pitchFamily="34" charset="0"/>
                        </a:rPr>
                        <a:t>0</a:t>
                      </a:r>
                    </a:p>
                  </a:txBody>
                  <a:tcPr/>
                </a:tc>
                <a:tc>
                  <a:txBody>
                    <a:bodyPr/>
                    <a:lstStyle/>
                    <a:p>
                      <a:pPr marL="0" algn="ctr" defTabSz="914400" rtl="0" eaLnBrk="1" latinLnBrk="0" hangingPunct="1"/>
                      <a:endParaRPr lang="en-GB" sz="1600" kern="1200" dirty="0">
                        <a:solidFill>
                          <a:srgbClr val="FF0000"/>
                        </a:solidFill>
                        <a:latin typeface="Segoe UI Variable Text" pitchFamily="2" charset="0"/>
                        <a:ea typeface="+mn-ea"/>
                        <a:cs typeface="Segoe UI" panose="020B0502040204020203" pitchFamily="34" charset="0"/>
                      </a:endParaRPr>
                    </a:p>
                  </a:txBody>
                  <a:tcPr/>
                </a:tc>
                <a:extLst>
                  <a:ext uri="{0D108BD9-81ED-4DB2-BD59-A6C34878D82A}">
                    <a16:rowId xmlns:a16="http://schemas.microsoft.com/office/drawing/2014/main" val="1105680097"/>
                  </a:ext>
                </a:extLst>
              </a:tr>
            </a:tbl>
          </a:graphicData>
        </a:graphic>
      </p:graphicFrame>
      <p:pic>
        <p:nvPicPr>
          <p:cNvPr id="21" name="Picture 20" descr="A picture containing circle, graphics, line, design&#10;&#10;Description automatically generated">
            <a:extLst>
              <a:ext uri="{FF2B5EF4-FFF2-40B4-BE49-F238E27FC236}">
                <a16:creationId xmlns:a16="http://schemas.microsoft.com/office/drawing/2014/main" id="{B75266CF-B749-D039-995F-0A7D3088C610}"/>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096001" y="4390378"/>
            <a:ext cx="2697480" cy="1107765"/>
          </a:xfrm>
          <a:prstGeom prst="rect">
            <a:avLst/>
          </a:prstGeom>
        </p:spPr>
      </p:pic>
      <p:sp>
        <p:nvSpPr>
          <p:cNvPr id="23" name="TextBox 22">
            <a:extLst>
              <a:ext uri="{FF2B5EF4-FFF2-40B4-BE49-F238E27FC236}">
                <a16:creationId xmlns:a16="http://schemas.microsoft.com/office/drawing/2014/main" id="{E3C5D264-CE2F-6CFE-B563-710EF9BF2170}"/>
              </a:ext>
            </a:extLst>
          </p:cNvPr>
          <p:cNvSpPr txBox="1"/>
          <p:nvPr/>
        </p:nvSpPr>
        <p:spPr>
          <a:xfrm>
            <a:off x="224790" y="2942539"/>
            <a:ext cx="3439093" cy="400110"/>
          </a:xfrm>
          <a:prstGeom prst="rect">
            <a:avLst/>
          </a:prstGeom>
          <a:noFill/>
        </p:spPr>
        <p:txBody>
          <a:bodyPr wrap="square">
            <a:spAutoFit/>
          </a:bodyPr>
          <a:lstStyle/>
          <a:p>
            <a:r>
              <a:rPr lang="en-GB" sz="2000" b="1" dirty="0">
                <a:latin typeface="Segoe UI Variable Text" pitchFamily="2" charset="0"/>
              </a:rPr>
              <a:t>Why are they used?</a:t>
            </a:r>
          </a:p>
        </p:txBody>
      </p:sp>
      <p:sp>
        <p:nvSpPr>
          <p:cNvPr id="26" name="TextBox 25">
            <a:extLst>
              <a:ext uri="{FF2B5EF4-FFF2-40B4-BE49-F238E27FC236}">
                <a16:creationId xmlns:a16="http://schemas.microsoft.com/office/drawing/2014/main" id="{5BBBFED0-3E22-13CB-2846-B4C557F5319C}"/>
              </a:ext>
            </a:extLst>
          </p:cNvPr>
          <p:cNvSpPr txBox="1"/>
          <p:nvPr/>
        </p:nvSpPr>
        <p:spPr>
          <a:xfrm>
            <a:off x="268989" y="3438336"/>
            <a:ext cx="2802465" cy="3353610"/>
          </a:xfrm>
          <a:prstGeom prst="rect">
            <a:avLst/>
          </a:prstGeom>
          <a:noFill/>
        </p:spPr>
        <p:txBody>
          <a:bodyPr wrap="square">
            <a:spAutoFit/>
          </a:bodyPr>
          <a:lstStyle/>
          <a:p>
            <a:pPr marL="342900" lvl="0" indent="-342900">
              <a:lnSpc>
                <a:spcPct val="107000"/>
              </a:lnSpc>
              <a:spcAft>
                <a:spcPts val="800"/>
              </a:spcAft>
              <a:buSzPts val="1000"/>
              <a:buFont typeface="Symbol" panose="05050102010706020507" pitchFamily="18" charset="2"/>
              <a:buChar char=""/>
              <a:tabLst>
                <a:tab pos="457200" algn="l"/>
              </a:tabLst>
            </a:pPr>
            <a:r>
              <a:rPr lang="en-GB" sz="1800" kern="100" dirty="0">
                <a:effectLst/>
                <a:latin typeface="Segoe UI Variable Text" pitchFamily="2" charset="0"/>
                <a:ea typeface="Aptos" panose="020B0004020202020204" pitchFamily="34" charset="0"/>
                <a:cs typeface="Times New Roman" panose="02020603050405020304" pitchFamily="18" charset="0"/>
              </a:rPr>
              <a:t>Test and verify logic circuits. </a:t>
            </a:r>
          </a:p>
          <a:p>
            <a:pPr marL="342900" lvl="0" indent="-342900">
              <a:lnSpc>
                <a:spcPct val="107000"/>
              </a:lnSpc>
              <a:spcAft>
                <a:spcPts val="800"/>
              </a:spcAft>
              <a:buSzPts val="1000"/>
              <a:buFont typeface="Symbol" panose="05050102010706020507" pitchFamily="18" charset="2"/>
              <a:buChar char=""/>
              <a:tabLst>
                <a:tab pos="457200" algn="l"/>
              </a:tabLst>
            </a:pPr>
            <a:r>
              <a:rPr lang="en-GB" sz="1800" kern="100" dirty="0">
                <a:effectLst/>
                <a:latin typeface="Segoe UI Variable Text" pitchFamily="2" charset="0"/>
                <a:ea typeface="Aptos" panose="020B0004020202020204" pitchFamily="34" charset="0"/>
                <a:cs typeface="Times New Roman" panose="02020603050405020304" pitchFamily="18" charset="0"/>
              </a:rPr>
              <a:t>Design digital systems such as computers and calculators. </a:t>
            </a:r>
          </a:p>
          <a:p>
            <a:pPr marL="342900" lvl="0" indent="-342900">
              <a:lnSpc>
                <a:spcPct val="107000"/>
              </a:lnSpc>
              <a:spcAft>
                <a:spcPts val="800"/>
              </a:spcAft>
              <a:buSzPts val="1000"/>
              <a:buFont typeface="Symbol" panose="05050102010706020507" pitchFamily="18" charset="2"/>
              <a:buChar char=""/>
              <a:tabLst>
                <a:tab pos="457200" algn="l"/>
              </a:tabLst>
            </a:pPr>
            <a:r>
              <a:rPr lang="en-GB" sz="1800" kern="100" dirty="0">
                <a:effectLst/>
                <a:latin typeface="Segoe UI Variable Text" pitchFamily="2" charset="0"/>
                <a:ea typeface="Aptos" panose="020B0004020202020204" pitchFamily="34" charset="0"/>
                <a:cs typeface="Times New Roman" panose="02020603050405020304" pitchFamily="18" charset="0"/>
              </a:rPr>
              <a:t>Understand Boolean logic expressions. </a:t>
            </a:r>
          </a:p>
          <a:p>
            <a:pPr marL="342900" lvl="0" indent="-342900">
              <a:lnSpc>
                <a:spcPct val="107000"/>
              </a:lnSpc>
              <a:spcAft>
                <a:spcPts val="800"/>
              </a:spcAft>
              <a:buSzPts val="1000"/>
              <a:buFont typeface="Symbol" panose="05050102010706020507" pitchFamily="18" charset="2"/>
              <a:buChar char=""/>
              <a:tabLst>
                <a:tab pos="457200" algn="l"/>
              </a:tabLst>
            </a:pPr>
            <a:r>
              <a:rPr lang="en-GB" sz="1800" kern="100" dirty="0">
                <a:effectLst/>
                <a:latin typeface="Segoe UI Variable Text" pitchFamily="2" charset="0"/>
                <a:ea typeface="Aptos" panose="020B0004020202020204" pitchFamily="34" charset="0"/>
                <a:cs typeface="Times New Roman" panose="02020603050405020304" pitchFamily="18" charset="0"/>
              </a:rPr>
              <a:t>Predict the output of a logic gate for any set of inputs. </a:t>
            </a:r>
          </a:p>
        </p:txBody>
      </p:sp>
    </p:spTree>
    <p:extLst>
      <p:ext uri="{BB962C8B-B14F-4D97-AF65-F5344CB8AC3E}">
        <p14:creationId xmlns:p14="http://schemas.microsoft.com/office/powerpoint/2010/main" val="1877568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DA55374-0992-B04A-C55E-90F084280376}"/>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2A0EACC6-D097-B90B-B906-E0049CD75FD6}"/>
              </a:ext>
            </a:extLst>
          </p:cNvPr>
          <p:cNvSpPr txBox="1"/>
          <p:nvPr/>
        </p:nvSpPr>
        <p:spPr>
          <a:xfrm>
            <a:off x="112397" y="147883"/>
            <a:ext cx="11967205" cy="646331"/>
          </a:xfrm>
          <a:prstGeom prst="rect">
            <a:avLst/>
          </a:prstGeom>
          <a:noFill/>
        </p:spPr>
        <p:txBody>
          <a:bodyPr wrap="square" rtlCol="0">
            <a:spAutoFit/>
          </a:bodyPr>
          <a:lstStyle/>
          <a:p>
            <a:r>
              <a:rPr lang="en-GB" sz="3600" b="1" dirty="0">
                <a:latin typeface="Segoe UI Black" panose="020B0A02040204020203" pitchFamily="34" charset="0"/>
                <a:ea typeface="Segoe UI Black" panose="020B0A02040204020203" pitchFamily="34" charset="0"/>
              </a:rPr>
              <a:t>Truth tables</a:t>
            </a:r>
          </a:p>
        </p:txBody>
      </p:sp>
      <p:pic>
        <p:nvPicPr>
          <p:cNvPr id="32" name="Picture 31">
            <a:extLst>
              <a:ext uri="{FF2B5EF4-FFF2-40B4-BE49-F238E27FC236}">
                <a16:creationId xmlns:a16="http://schemas.microsoft.com/office/drawing/2014/main" id="{B639E659-0521-402D-ACD1-6A04E4C8148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018520" y="6097632"/>
            <a:ext cx="1067921" cy="563328"/>
          </a:xfrm>
          <a:prstGeom prst="rect">
            <a:avLst/>
          </a:prstGeom>
        </p:spPr>
      </p:pic>
      <p:sp>
        <p:nvSpPr>
          <p:cNvPr id="2" name="Rectangle 1">
            <a:extLst>
              <a:ext uri="{FF2B5EF4-FFF2-40B4-BE49-F238E27FC236}">
                <a16:creationId xmlns:a16="http://schemas.microsoft.com/office/drawing/2014/main" id="{782978AE-8FB8-C7F0-ECEA-E988D0949170}"/>
              </a:ext>
            </a:extLst>
          </p:cNvPr>
          <p:cNvSpPr/>
          <p:nvPr/>
        </p:nvSpPr>
        <p:spPr>
          <a:xfrm>
            <a:off x="224790" y="897791"/>
            <a:ext cx="11582400" cy="119479"/>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6" name="Graphic 15" descr="Thumbs up sign with solid fill">
            <a:extLst>
              <a:ext uri="{FF2B5EF4-FFF2-40B4-BE49-F238E27FC236}">
                <a16:creationId xmlns:a16="http://schemas.microsoft.com/office/drawing/2014/main" id="{D6EF107E-E7E1-5D6E-6A50-B3111EB1704F}"/>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6574030" y="67211"/>
            <a:ext cx="727003" cy="727003"/>
          </a:xfrm>
          <a:prstGeom prst="rect">
            <a:avLst/>
          </a:prstGeom>
        </p:spPr>
      </p:pic>
      <p:sp>
        <p:nvSpPr>
          <p:cNvPr id="17" name="TextBox 16">
            <a:extLst>
              <a:ext uri="{FF2B5EF4-FFF2-40B4-BE49-F238E27FC236}">
                <a16:creationId xmlns:a16="http://schemas.microsoft.com/office/drawing/2014/main" id="{A42F8482-8C12-672A-BB4E-20432111E6F2}"/>
              </a:ext>
            </a:extLst>
          </p:cNvPr>
          <p:cNvSpPr txBox="1"/>
          <p:nvPr/>
        </p:nvSpPr>
        <p:spPr>
          <a:xfrm>
            <a:off x="7395210" y="139012"/>
            <a:ext cx="4684392" cy="646331"/>
          </a:xfrm>
          <a:prstGeom prst="rect">
            <a:avLst/>
          </a:prstGeom>
          <a:solidFill>
            <a:schemeClr val="bg2">
              <a:lumMod val="90000"/>
            </a:schemeClr>
          </a:solidFill>
        </p:spPr>
        <p:txBody>
          <a:bodyPr wrap="square">
            <a:spAutoFit/>
          </a:bodyPr>
          <a:lstStyle/>
          <a:p>
            <a:r>
              <a:rPr lang="en-GB" dirty="0">
                <a:latin typeface="Segoe UI Variable Text" pitchFamily="2" charset="0"/>
              </a:rPr>
              <a:t>Complete </a:t>
            </a:r>
            <a:r>
              <a:rPr lang="en-GB" b="1" dirty="0">
                <a:latin typeface="Segoe UI Variable Text" pitchFamily="2" charset="0"/>
              </a:rPr>
              <a:t>Q1 of Task 1 </a:t>
            </a:r>
            <a:r>
              <a:rPr lang="en-GB" dirty="0">
                <a:latin typeface="Segoe UI Variable Text" pitchFamily="2" charset="0"/>
              </a:rPr>
              <a:t>in the student workbook. </a:t>
            </a:r>
            <a:endParaRPr lang="en-GB" dirty="0"/>
          </a:p>
        </p:txBody>
      </p:sp>
      <p:sp>
        <p:nvSpPr>
          <p:cNvPr id="4" name="TextBox 3">
            <a:extLst>
              <a:ext uri="{FF2B5EF4-FFF2-40B4-BE49-F238E27FC236}">
                <a16:creationId xmlns:a16="http://schemas.microsoft.com/office/drawing/2014/main" id="{0A27CD50-6E7F-6439-A189-2E6B7479BD1E}"/>
              </a:ext>
            </a:extLst>
          </p:cNvPr>
          <p:cNvSpPr txBox="1"/>
          <p:nvPr/>
        </p:nvSpPr>
        <p:spPr>
          <a:xfrm>
            <a:off x="224791" y="1156284"/>
            <a:ext cx="5715087" cy="1661993"/>
          </a:xfrm>
          <a:prstGeom prst="rect">
            <a:avLst/>
          </a:prstGeom>
          <a:noFill/>
        </p:spPr>
        <p:txBody>
          <a:bodyPr wrap="square">
            <a:spAutoFit/>
          </a:bodyPr>
          <a:lstStyle/>
          <a:p>
            <a:r>
              <a:rPr lang="en-GB" sz="2400" b="1" dirty="0">
                <a:latin typeface="Segoe UI Variable Text" pitchFamily="2" charset="0"/>
              </a:rPr>
              <a:t>What is meant by a truth table?</a:t>
            </a:r>
          </a:p>
          <a:p>
            <a:endParaRPr lang="en-GB" sz="2400" dirty="0">
              <a:latin typeface="Segoe UI Variable Text" pitchFamily="2" charset="0"/>
            </a:endParaRPr>
          </a:p>
          <a:p>
            <a:r>
              <a:rPr lang="en-GB" dirty="0">
                <a:latin typeface="Segoe UI Variable Text" pitchFamily="2" charset="0"/>
              </a:rPr>
              <a:t>A </a:t>
            </a:r>
            <a:r>
              <a:rPr lang="en-GB" b="1" dirty="0">
                <a:latin typeface="Segoe UI Variable Text" pitchFamily="2" charset="0"/>
              </a:rPr>
              <a:t>truth table</a:t>
            </a:r>
            <a:r>
              <a:rPr lang="en-GB" dirty="0">
                <a:latin typeface="Segoe UI Variable Text" pitchFamily="2" charset="0"/>
              </a:rPr>
              <a:t> is a table used to show all possible combinations of inputs and the corresponding outputs for a logic gate or Boolean expression.</a:t>
            </a:r>
          </a:p>
        </p:txBody>
      </p:sp>
      <p:graphicFrame>
        <p:nvGraphicFramePr>
          <p:cNvPr id="6" name="Table 9">
            <a:extLst>
              <a:ext uri="{FF2B5EF4-FFF2-40B4-BE49-F238E27FC236}">
                <a16:creationId xmlns:a16="http://schemas.microsoft.com/office/drawing/2014/main" id="{B268091D-686F-4538-5624-3E9BB5285E31}"/>
              </a:ext>
            </a:extLst>
          </p:cNvPr>
          <p:cNvGraphicFramePr>
            <a:graphicFrameLocks noGrp="1"/>
          </p:cNvGraphicFramePr>
          <p:nvPr>
            <p:extLst>
              <p:ext uri="{D42A27DB-BD31-4B8C-83A1-F6EECF244321}">
                <p14:modId xmlns:p14="http://schemas.microsoft.com/office/powerpoint/2010/main" val="4100613972"/>
              </p:ext>
            </p:extLst>
          </p:nvPr>
        </p:nvGraphicFramePr>
        <p:xfrm>
          <a:off x="3274931" y="5646785"/>
          <a:ext cx="2709146" cy="1112520"/>
        </p:xfrm>
        <a:graphic>
          <a:graphicData uri="http://schemas.openxmlformats.org/drawingml/2006/table">
            <a:tbl>
              <a:tblPr firstRow="1" bandRow="1">
                <a:tableStyleId>{5940675A-B579-460E-94D1-54222C63F5DA}</a:tableStyleId>
              </a:tblPr>
              <a:tblGrid>
                <a:gridCol w="1354573">
                  <a:extLst>
                    <a:ext uri="{9D8B030D-6E8A-4147-A177-3AD203B41FA5}">
                      <a16:colId xmlns:a16="http://schemas.microsoft.com/office/drawing/2014/main" val="3355630212"/>
                    </a:ext>
                  </a:extLst>
                </a:gridCol>
                <a:gridCol w="1354573">
                  <a:extLst>
                    <a:ext uri="{9D8B030D-6E8A-4147-A177-3AD203B41FA5}">
                      <a16:colId xmlns:a16="http://schemas.microsoft.com/office/drawing/2014/main" val="129915467"/>
                    </a:ext>
                  </a:extLst>
                </a:gridCol>
              </a:tblGrid>
              <a:tr h="370840">
                <a:tc>
                  <a:txBody>
                    <a:bodyPr/>
                    <a:lstStyle/>
                    <a:p>
                      <a:pPr algn="ctr"/>
                      <a:r>
                        <a:rPr lang="en-GB" sz="1600" b="1" dirty="0">
                          <a:latin typeface="Segoe UI Variable Text" pitchFamily="2" charset="0"/>
                          <a:cs typeface="Segoe UI" panose="020B0502040204020203" pitchFamily="34" charset="0"/>
                        </a:rPr>
                        <a:t>A</a:t>
                      </a:r>
                    </a:p>
                  </a:txBody>
                  <a:tcPr/>
                </a:tc>
                <a:tc>
                  <a:txBody>
                    <a:bodyPr/>
                    <a:lstStyle/>
                    <a:p>
                      <a:pPr algn="ctr"/>
                      <a:r>
                        <a:rPr lang="en-GB" sz="1600" b="1" dirty="0">
                          <a:latin typeface="Segoe UI Variable Text" pitchFamily="2" charset="0"/>
                          <a:cs typeface="Segoe UI" panose="020B0502040204020203" pitchFamily="34" charset="0"/>
                        </a:rPr>
                        <a:t>B</a:t>
                      </a:r>
                    </a:p>
                  </a:txBody>
                  <a:tcPr/>
                </a:tc>
                <a:extLst>
                  <a:ext uri="{0D108BD9-81ED-4DB2-BD59-A6C34878D82A}">
                    <a16:rowId xmlns:a16="http://schemas.microsoft.com/office/drawing/2014/main" val="2762337097"/>
                  </a:ext>
                </a:extLst>
              </a:tr>
              <a:tr h="370840">
                <a:tc>
                  <a:txBody>
                    <a:bodyPr/>
                    <a:lstStyle/>
                    <a:p>
                      <a:pPr algn="ctr"/>
                      <a:r>
                        <a:rPr lang="en-GB" sz="1600" dirty="0">
                          <a:latin typeface="Segoe UI Variable Text" pitchFamily="2" charset="0"/>
                          <a:cs typeface="Segoe UI" panose="020B0502040204020203" pitchFamily="34" charset="0"/>
                        </a:rPr>
                        <a:t>1</a:t>
                      </a:r>
                    </a:p>
                  </a:txBody>
                  <a:tcPr/>
                </a:tc>
                <a:tc>
                  <a:txBody>
                    <a:bodyPr/>
                    <a:lstStyle/>
                    <a:p>
                      <a:pPr algn="ctr"/>
                      <a:r>
                        <a:rPr lang="en-GB" sz="1600" dirty="0">
                          <a:solidFill>
                            <a:srgbClr val="FF0000"/>
                          </a:solidFill>
                          <a:latin typeface="Segoe UI Variable Text" pitchFamily="2" charset="0"/>
                          <a:cs typeface="Segoe UI" panose="020B0502040204020203" pitchFamily="34" charset="0"/>
                        </a:rPr>
                        <a:t>0</a:t>
                      </a:r>
                    </a:p>
                  </a:txBody>
                  <a:tcPr/>
                </a:tc>
                <a:extLst>
                  <a:ext uri="{0D108BD9-81ED-4DB2-BD59-A6C34878D82A}">
                    <a16:rowId xmlns:a16="http://schemas.microsoft.com/office/drawing/2014/main" val="3861137505"/>
                  </a:ext>
                </a:extLst>
              </a:tr>
              <a:tr h="370840">
                <a:tc>
                  <a:txBody>
                    <a:bodyPr/>
                    <a:lstStyle/>
                    <a:p>
                      <a:pPr algn="ctr"/>
                      <a:r>
                        <a:rPr lang="en-GB" sz="1600" dirty="0">
                          <a:latin typeface="Segoe UI Variable Text" pitchFamily="2" charset="0"/>
                          <a:cs typeface="Segoe UI" panose="020B0502040204020203" pitchFamily="34" charset="0"/>
                        </a:rPr>
                        <a:t>0</a:t>
                      </a:r>
                    </a:p>
                  </a:txBody>
                  <a:tcPr/>
                </a:tc>
                <a:tc>
                  <a:txBody>
                    <a:bodyPr/>
                    <a:lstStyle/>
                    <a:p>
                      <a:pPr algn="ctr"/>
                      <a:r>
                        <a:rPr lang="en-GB" sz="1600" dirty="0">
                          <a:solidFill>
                            <a:srgbClr val="FF0000"/>
                          </a:solidFill>
                          <a:latin typeface="Segoe UI Variable Text" pitchFamily="2" charset="0"/>
                          <a:cs typeface="Segoe UI" panose="020B0502040204020203" pitchFamily="34" charset="0"/>
                        </a:rPr>
                        <a:t>1</a:t>
                      </a:r>
                    </a:p>
                  </a:txBody>
                  <a:tcPr/>
                </a:tc>
                <a:extLst>
                  <a:ext uri="{0D108BD9-81ED-4DB2-BD59-A6C34878D82A}">
                    <a16:rowId xmlns:a16="http://schemas.microsoft.com/office/drawing/2014/main" val="46846572"/>
                  </a:ext>
                </a:extLst>
              </a:tr>
            </a:tbl>
          </a:graphicData>
        </a:graphic>
      </p:graphicFrame>
      <p:sp>
        <p:nvSpPr>
          <p:cNvPr id="7" name="Rectangle 6">
            <a:extLst>
              <a:ext uri="{FF2B5EF4-FFF2-40B4-BE49-F238E27FC236}">
                <a16:creationId xmlns:a16="http://schemas.microsoft.com/office/drawing/2014/main" id="{2CEA0054-58C6-C2DE-0E6A-E4BDB3A7BC5B}"/>
              </a:ext>
            </a:extLst>
          </p:cNvPr>
          <p:cNvSpPr/>
          <p:nvPr/>
        </p:nvSpPr>
        <p:spPr>
          <a:xfrm>
            <a:off x="3286598" y="3867022"/>
            <a:ext cx="2697479" cy="345403"/>
          </a:xfrm>
          <a:prstGeom prst="rect">
            <a:avLst/>
          </a:prstGeom>
          <a:solidFill>
            <a:schemeClr val="bg2"/>
          </a:solidFill>
          <a:ln>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GB" sz="1600" b="1" dirty="0">
                <a:solidFill>
                  <a:schemeClr val="tx1"/>
                </a:solidFill>
                <a:latin typeface="Segoe UI Variable Text" pitchFamily="2" charset="0"/>
                <a:cs typeface="Segoe UI" panose="020B0502040204020203" pitchFamily="34" charset="0"/>
              </a:rPr>
              <a:t>Truth table: NOT gate</a:t>
            </a:r>
          </a:p>
        </p:txBody>
      </p:sp>
      <p:pic>
        <p:nvPicPr>
          <p:cNvPr id="9" name="Picture 8" descr="A black and white arrow with a dot&#10;&#10;Description automatically generated with low confidence">
            <a:extLst>
              <a:ext uri="{FF2B5EF4-FFF2-40B4-BE49-F238E27FC236}">
                <a16:creationId xmlns:a16="http://schemas.microsoft.com/office/drawing/2014/main" id="{7FB6FDD4-D3F7-D7FF-311E-47FF250E2A74}"/>
              </a:ext>
            </a:extLst>
          </p:cNvPr>
          <p:cNvPicPr>
            <a:picLocks noChangeAspect="1"/>
          </p:cNvPicPr>
          <p:nvPr/>
        </p:nvPicPr>
        <p:blipFill rotWithShape="1">
          <a:blip r:embed="rId5">
            <a:extLst>
              <a:ext uri="{28A0092B-C50C-407E-A947-70E740481C1C}">
                <a14:useLocalDpi xmlns:a14="http://schemas.microsoft.com/office/drawing/2010/main" val="0"/>
              </a:ext>
            </a:extLst>
          </a:blip>
          <a:srcRect t="9985"/>
          <a:stretch/>
        </p:blipFill>
        <p:spPr>
          <a:xfrm>
            <a:off x="3286597" y="4330791"/>
            <a:ext cx="2697480" cy="1107766"/>
          </a:xfrm>
          <a:prstGeom prst="rect">
            <a:avLst/>
          </a:prstGeom>
        </p:spPr>
      </p:pic>
      <p:sp>
        <p:nvSpPr>
          <p:cNvPr id="12" name="Rectangle 11">
            <a:extLst>
              <a:ext uri="{FF2B5EF4-FFF2-40B4-BE49-F238E27FC236}">
                <a16:creationId xmlns:a16="http://schemas.microsoft.com/office/drawing/2014/main" id="{3B994061-6602-79FF-FB75-2C4BE84B6D5A}"/>
              </a:ext>
            </a:extLst>
          </p:cNvPr>
          <p:cNvSpPr/>
          <p:nvPr/>
        </p:nvSpPr>
        <p:spPr>
          <a:xfrm>
            <a:off x="6096001" y="1530713"/>
            <a:ext cx="5715088" cy="370840"/>
          </a:xfrm>
          <a:prstGeom prst="rect">
            <a:avLst/>
          </a:prstGeom>
          <a:solidFill>
            <a:schemeClr val="bg2"/>
          </a:solidFill>
          <a:ln>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GB" sz="1600" b="1" dirty="0">
                <a:solidFill>
                  <a:schemeClr val="tx1"/>
                </a:solidFill>
                <a:latin typeface="Segoe UI Variable Text" pitchFamily="2" charset="0"/>
                <a:cs typeface="Segoe UI" panose="020B0502040204020203" pitchFamily="34" charset="0"/>
              </a:rPr>
              <a:t>Truth table: AND gate</a:t>
            </a:r>
          </a:p>
        </p:txBody>
      </p:sp>
      <p:pic>
        <p:nvPicPr>
          <p:cNvPr id="13" name="Picture 12">
            <a:extLst>
              <a:ext uri="{FF2B5EF4-FFF2-40B4-BE49-F238E27FC236}">
                <a16:creationId xmlns:a16="http://schemas.microsoft.com/office/drawing/2014/main" id="{595EE316-66EC-B157-9331-D0BD2F3B53BE}"/>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096001" y="2087872"/>
            <a:ext cx="2697480" cy="1170394"/>
          </a:xfrm>
          <a:prstGeom prst="rect">
            <a:avLst/>
          </a:prstGeom>
        </p:spPr>
      </p:pic>
      <p:sp>
        <p:nvSpPr>
          <p:cNvPr id="14" name="Rectangle 13">
            <a:extLst>
              <a:ext uri="{FF2B5EF4-FFF2-40B4-BE49-F238E27FC236}">
                <a16:creationId xmlns:a16="http://schemas.microsoft.com/office/drawing/2014/main" id="{15041415-1573-43EC-7871-CBE0B3D7BE0B}"/>
              </a:ext>
            </a:extLst>
          </p:cNvPr>
          <p:cNvSpPr/>
          <p:nvPr/>
        </p:nvSpPr>
        <p:spPr>
          <a:xfrm>
            <a:off x="6096000" y="3851092"/>
            <a:ext cx="5715088" cy="361328"/>
          </a:xfrm>
          <a:prstGeom prst="rect">
            <a:avLst/>
          </a:prstGeom>
          <a:solidFill>
            <a:schemeClr val="bg2"/>
          </a:solidFill>
          <a:ln>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GB" sz="1600" b="1" dirty="0">
                <a:solidFill>
                  <a:schemeClr val="tx1"/>
                </a:solidFill>
                <a:latin typeface="Segoe UI Variable Text" pitchFamily="2" charset="0"/>
                <a:cs typeface="Segoe UI" panose="020B0502040204020203" pitchFamily="34" charset="0"/>
              </a:rPr>
              <a:t>Truth table: OR gate</a:t>
            </a:r>
          </a:p>
        </p:txBody>
      </p:sp>
      <p:graphicFrame>
        <p:nvGraphicFramePr>
          <p:cNvPr id="15" name="Table 17">
            <a:extLst>
              <a:ext uri="{FF2B5EF4-FFF2-40B4-BE49-F238E27FC236}">
                <a16:creationId xmlns:a16="http://schemas.microsoft.com/office/drawing/2014/main" id="{B1D98644-52CD-3A78-B206-7C6F1CB4C63F}"/>
              </a:ext>
            </a:extLst>
          </p:cNvPr>
          <p:cNvGraphicFramePr>
            <a:graphicFrameLocks noGrp="1"/>
          </p:cNvGraphicFramePr>
          <p:nvPr>
            <p:extLst>
              <p:ext uri="{D42A27DB-BD31-4B8C-83A1-F6EECF244321}">
                <p14:modId xmlns:p14="http://schemas.microsoft.com/office/powerpoint/2010/main" val="3408189923"/>
              </p:ext>
            </p:extLst>
          </p:nvPr>
        </p:nvGraphicFramePr>
        <p:xfrm>
          <a:off x="9005659" y="2086647"/>
          <a:ext cx="2805429" cy="1676400"/>
        </p:xfrm>
        <a:graphic>
          <a:graphicData uri="http://schemas.openxmlformats.org/drawingml/2006/table">
            <a:tbl>
              <a:tblPr firstRow="1" bandRow="1">
                <a:tableStyleId>{5940675A-B579-460E-94D1-54222C63F5DA}</a:tableStyleId>
              </a:tblPr>
              <a:tblGrid>
                <a:gridCol w="935143">
                  <a:extLst>
                    <a:ext uri="{9D8B030D-6E8A-4147-A177-3AD203B41FA5}">
                      <a16:colId xmlns:a16="http://schemas.microsoft.com/office/drawing/2014/main" val="3496707469"/>
                    </a:ext>
                  </a:extLst>
                </a:gridCol>
                <a:gridCol w="935143">
                  <a:extLst>
                    <a:ext uri="{9D8B030D-6E8A-4147-A177-3AD203B41FA5}">
                      <a16:colId xmlns:a16="http://schemas.microsoft.com/office/drawing/2014/main" val="2999293488"/>
                    </a:ext>
                  </a:extLst>
                </a:gridCol>
                <a:gridCol w="935143">
                  <a:extLst>
                    <a:ext uri="{9D8B030D-6E8A-4147-A177-3AD203B41FA5}">
                      <a16:colId xmlns:a16="http://schemas.microsoft.com/office/drawing/2014/main" val="3768152692"/>
                    </a:ext>
                  </a:extLst>
                </a:gridCol>
              </a:tblGrid>
              <a:tr h="295769">
                <a:tc>
                  <a:txBody>
                    <a:bodyPr/>
                    <a:lstStyle/>
                    <a:p>
                      <a:pPr algn="ctr"/>
                      <a:r>
                        <a:rPr lang="en-GB" sz="1600" b="1" dirty="0">
                          <a:latin typeface="Segoe UI Variable Text" pitchFamily="2" charset="0"/>
                          <a:cs typeface="Segoe UI" panose="020B0502040204020203" pitchFamily="34" charset="0"/>
                        </a:rPr>
                        <a:t>A</a:t>
                      </a:r>
                    </a:p>
                  </a:txBody>
                  <a:tcPr/>
                </a:tc>
                <a:tc>
                  <a:txBody>
                    <a:bodyPr/>
                    <a:lstStyle/>
                    <a:p>
                      <a:pPr algn="ctr"/>
                      <a:r>
                        <a:rPr lang="en-GB" sz="1600" b="1" dirty="0">
                          <a:latin typeface="Segoe UI Variable Text" pitchFamily="2" charset="0"/>
                          <a:cs typeface="Segoe UI" panose="020B0502040204020203" pitchFamily="34" charset="0"/>
                        </a:rPr>
                        <a:t>B</a:t>
                      </a:r>
                    </a:p>
                  </a:txBody>
                  <a:tcPr/>
                </a:tc>
                <a:tc>
                  <a:txBody>
                    <a:bodyPr/>
                    <a:lstStyle/>
                    <a:p>
                      <a:pPr algn="ctr"/>
                      <a:r>
                        <a:rPr lang="en-GB" sz="1600" b="1" dirty="0">
                          <a:latin typeface="Segoe UI Variable Text" pitchFamily="2" charset="0"/>
                          <a:cs typeface="Segoe UI" panose="020B0502040204020203" pitchFamily="34" charset="0"/>
                        </a:rPr>
                        <a:t>C</a:t>
                      </a:r>
                    </a:p>
                  </a:txBody>
                  <a:tcPr/>
                </a:tc>
                <a:extLst>
                  <a:ext uri="{0D108BD9-81ED-4DB2-BD59-A6C34878D82A}">
                    <a16:rowId xmlns:a16="http://schemas.microsoft.com/office/drawing/2014/main" val="4286505990"/>
                  </a:ext>
                </a:extLst>
              </a:tr>
              <a:tr h="295769">
                <a:tc>
                  <a:txBody>
                    <a:bodyPr/>
                    <a:lstStyle/>
                    <a:p>
                      <a:pPr algn="ctr"/>
                      <a:r>
                        <a:rPr lang="en-GB" sz="1600" dirty="0">
                          <a:latin typeface="Segoe UI Variable Text" pitchFamily="2" charset="0"/>
                          <a:cs typeface="Segoe UI" panose="020B0502040204020203" pitchFamily="34" charset="0"/>
                        </a:rPr>
                        <a:t>0</a:t>
                      </a:r>
                    </a:p>
                  </a:txBody>
                  <a:tcPr/>
                </a:tc>
                <a:tc>
                  <a:txBody>
                    <a:bodyPr/>
                    <a:lstStyle/>
                    <a:p>
                      <a:pPr algn="ctr"/>
                      <a:r>
                        <a:rPr lang="en-GB" sz="1600" dirty="0">
                          <a:latin typeface="Segoe UI Variable Text" pitchFamily="2" charset="0"/>
                          <a:cs typeface="Segoe UI" panose="020B0502040204020203" pitchFamily="34" charset="0"/>
                        </a:rPr>
                        <a:t>0</a:t>
                      </a:r>
                    </a:p>
                  </a:txBody>
                  <a:tcPr/>
                </a:tc>
                <a:tc>
                  <a:txBody>
                    <a:bodyPr/>
                    <a:lstStyle/>
                    <a:p>
                      <a:pPr algn="ctr"/>
                      <a:r>
                        <a:rPr lang="en-GB" sz="1600" dirty="0">
                          <a:solidFill>
                            <a:srgbClr val="FF0000"/>
                          </a:solidFill>
                          <a:latin typeface="Segoe UI Variable Text" pitchFamily="2" charset="0"/>
                          <a:cs typeface="Segoe UI" panose="020B0502040204020203" pitchFamily="34" charset="0"/>
                        </a:rPr>
                        <a:t>0</a:t>
                      </a:r>
                    </a:p>
                  </a:txBody>
                  <a:tcPr/>
                </a:tc>
                <a:extLst>
                  <a:ext uri="{0D108BD9-81ED-4DB2-BD59-A6C34878D82A}">
                    <a16:rowId xmlns:a16="http://schemas.microsoft.com/office/drawing/2014/main" val="3402997909"/>
                  </a:ext>
                </a:extLst>
              </a:tr>
              <a:tr h="295769">
                <a:tc>
                  <a:txBody>
                    <a:bodyPr/>
                    <a:lstStyle/>
                    <a:p>
                      <a:pPr algn="ctr"/>
                      <a:r>
                        <a:rPr lang="en-GB" sz="1600" dirty="0">
                          <a:latin typeface="Segoe UI Variable Text" pitchFamily="2" charset="0"/>
                          <a:cs typeface="Segoe UI" panose="020B0502040204020203" pitchFamily="34" charset="0"/>
                        </a:rPr>
                        <a:t>1</a:t>
                      </a:r>
                    </a:p>
                  </a:txBody>
                  <a:tcPr/>
                </a:tc>
                <a:tc>
                  <a:txBody>
                    <a:bodyPr/>
                    <a:lstStyle/>
                    <a:p>
                      <a:pPr algn="ctr"/>
                      <a:r>
                        <a:rPr lang="en-GB" sz="1600" dirty="0">
                          <a:latin typeface="Segoe UI Variable Text" pitchFamily="2" charset="0"/>
                          <a:cs typeface="Segoe UI" panose="020B0502040204020203" pitchFamily="34" charset="0"/>
                        </a:rPr>
                        <a:t>1</a:t>
                      </a:r>
                    </a:p>
                  </a:txBody>
                  <a:tcPr/>
                </a:tc>
                <a:tc>
                  <a:txBody>
                    <a:bodyPr/>
                    <a:lstStyle/>
                    <a:p>
                      <a:pPr algn="ctr"/>
                      <a:r>
                        <a:rPr lang="en-GB" sz="1600" dirty="0">
                          <a:solidFill>
                            <a:srgbClr val="FF0000"/>
                          </a:solidFill>
                          <a:latin typeface="Segoe UI Variable Text" pitchFamily="2" charset="0"/>
                          <a:cs typeface="Segoe UI" panose="020B0502040204020203" pitchFamily="34" charset="0"/>
                        </a:rPr>
                        <a:t>1</a:t>
                      </a:r>
                    </a:p>
                  </a:txBody>
                  <a:tcPr/>
                </a:tc>
                <a:extLst>
                  <a:ext uri="{0D108BD9-81ED-4DB2-BD59-A6C34878D82A}">
                    <a16:rowId xmlns:a16="http://schemas.microsoft.com/office/drawing/2014/main" val="1334333725"/>
                  </a:ext>
                </a:extLst>
              </a:tr>
              <a:tr h="295769">
                <a:tc>
                  <a:txBody>
                    <a:bodyPr/>
                    <a:lstStyle/>
                    <a:p>
                      <a:pPr algn="ctr"/>
                      <a:r>
                        <a:rPr lang="en-GB" sz="1600" dirty="0">
                          <a:latin typeface="Segoe UI Variable Text" pitchFamily="2" charset="0"/>
                          <a:cs typeface="Segoe UI" panose="020B0502040204020203" pitchFamily="34" charset="0"/>
                        </a:rPr>
                        <a:t>0</a:t>
                      </a:r>
                    </a:p>
                  </a:txBody>
                  <a:tcPr/>
                </a:tc>
                <a:tc>
                  <a:txBody>
                    <a:bodyPr/>
                    <a:lstStyle/>
                    <a:p>
                      <a:pPr algn="ctr"/>
                      <a:r>
                        <a:rPr lang="en-GB" sz="1600" dirty="0">
                          <a:latin typeface="Segoe UI Variable Text" pitchFamily="2" charset="0"/>
                          <a:cs typeface="Segoe UI" panose="020B0502040204020203" pitchFamily="34" charset="0"/>
                        </a:rPr>
                        <a:t>1</a:t>
                      </a:r>
                    </a:p>
                  </a:txBody>
                  <a:tcPr/>
                </a:tc>
                <a:tc>
                  <a:txBody>
                    <a:bodyPr/>
                    <a:lstStyle/>
                    <a:p>
                      <a:pPr algn="ctr"/>
                      <a:r>
                        <a:rPr lang="en-GB" sz="1600" dirty="0">
                          <a:solidFill>
                            <a:srgbClr val="FF0000"/>
                          </a:solidFill>
                          <a:latin typeface="Segoe UI Variable Text" pitchFamily="2" charset="0"/>
                          <a:cs typeface="Segoe UI" panose="020B0502040204020203" pitchFamily="34" charset="0"/>
                        </a:rPr>
                        <a:t>0</a:t>
                      </a:r>
                    </a:p>
                  </a:txBody>
                  <a:tcPr/>
                </a:tc>
                <a:extLst>
                  <a:ext uri="{0D108BD9-81ED-4DB2-BD59-A6C34878D82A}">
                    <a16:rowId xmlns:a16="http://schemas.microsoft.com/office/drawing/2014/main" val="317146193"/>
                  </a:ext>
                </a:extLst>
              </a:tr>
              <a:tr h="295769">
                <a:tc>
                  <a:txBody>
                    <a:bodyPr/>
                    <a:lstStyle/>
                    <a:p>
                      <a:pPr algn="ctr"/>
                      <a:r>
                        <a:rPr lang="en-GB" sz="1600" dirty="0">
                          <a:latin typeface="Segoe UI Variable Text" pitchFamily="2" charset="0"/>
                          <a:cs typeface="Segoe UI" panose="020B0502040204020203" pitchFamily="34" charset="0"/>
                        </a:rPr>
                        <a:t>1</a:t>
                      </a:r>
                    </a:p>
                  </a:txBody>
                  <a:tcPr/>
                </a:tc>
                <a:tc>
                  <a:txBody>
                    <a:bodyPr/>
                    <a:lstStyle/>
                    <a:p>
                      <a:pPr algn="ctr"/>
                      <a:r>
                        <a:rPr lang="en-GB" sz="1600" dirty="0">
                          <a:latin typeface="Segoe UI Variable Text" pitchFamily="2" charset="0"/>
                          <a:cs typeface="Segoe UI" panose="020B0502040204020203" pitchFamily="34" charset="0"/>
                        </a:rPr>
                        <a:t>0</a:t>
                      </a:r>
                    </a:p>
                  </a:txBody>
                  <a:tcPr/>
                </a:tc>
                <a:tc>
                  <a:txBody>
                    <a:bodyPr/>
                    <a:lstStyle/>
                    <a:p>
                      <a:pPr algn="ctr"/>
                      <a:r>
                        <a:rPr lang="en-GB" sz="1600" dirty="0">
                          <a:solidFill>
                            <a:srgbClr val="FF0000"/>
                          </a:solidFill>
                          <a:latin typeface="Segoe UI Variable Text" pitchFamily="2" charset="0"/>
                          <a:cs typeface="Segoe UI" panose="020B0502040204020203" pitchFamily="34" charset="0"/>
                        </a:rPr>
                        <a:t>0</a:t>
                      </a:r>
                    </a:p>
                  </a:txBody>
                  <a:tcPr/>
                </a:tc>
                <a:extLst>
                  <a:ext uri="{0D108BD9-81ED-4DB2-BD59-A6C34878D82A}">
                    <a16:rowId xmlns:a16="http://schemas.microsoft.com/office/drawing/2014/main" val="1105680097"/>
                  </a:ext>
                </a:extLst>
              </a:tr>
            </a:tbl>
          </a:graphicData>
        </a:graphic>
      </p:graphicFrame>
      <p:graphicFrame>
        <p:nvGraphicFramePr>
          <p:cNvPr id="19" name="Table 18">
            <a:extLst>
              <a:ext uri="{FF2B5EF4-FFF2-40B4-BE49-F238E27FC236}">
                <a16:creationId xmlns:a16="http://schemas.microsoft.com/office/drawing/2014/main" id="{56A65B9F-7F02-AB32-3302-D7E6816F4AE7}"/>
              </a:ext>
            </a:extLst>
          </p:cNvPr>
          <p:cNvGraphicFramePr>
            <a:graphicFrameLocks noGrp="1"/>
          </p:cNvGraphicFramePr>
          <p:nvPr>
            <p:extLst>
              <p:ext uri="{D42A27DB-BD31-4B8C-83A1-F6EECF244321}">
                <p14:modId xmlns:p14="http://schemas.microsoft.com/office/powerpoint/2010/main" val="2386951750"/>
              </p:ext>
            </p:extLst>
          </p:nvPr>
        </p:nvGraphicFramePr>
        <p:xfrm>
          <a:off x="9005660" y="4377602"/>
          <a:ext cx="2802465" cy="1720030"/>
        </p:xfrm>
        <a:graphic>
          <a:graphicData uri="http://schemas.openxmlformats.org/drawingml/2006/table">
            <a:tbl>
              <a:tblPr firstRow="1" bandRow="1">
                <a:tableStyleId>{5940675A-B579-460E-94D1-54222C63F5DA}</a:tableStyleId>
              </a:tblPr>
              <a:tblGrid>
                <a:gridCol w="934155">
                  <a:extLst>
                    <a:ext uri="{9D8B030D-6E8A-4147-A177-3AD203B41FA5}">
                      <a16:colId xmlns:a16="http://schemas.microsoft.com/office/drawing/2014/main" val="3496707469"/>
                    </a:ext>
                  </a:extLst>
                </a:gridCol>
                <a:gridCol w="934155">
                  <a:extLst>
                    <a:ext uri="{9D8B030D-6E8A-4147-A177-3AD203B41FA5}">
                      <a16:colId xmlns:a16="http://schemas.microsoft.com/office/drawing/2014/main" val="2999293488"/>
                    </a:ext>
                  </a:extLst>
                </a:gridCol>
                <a:gridCol w="934155">
                  <a:extLst>
                    <a:ext uri="{9D8B030D-6E8A-4147-A177-3AD203B41FA5}">
                      <a16:colId xmlns:a16="http://schemas.microsoft.com/office/drawing/2014/main" val="3768152692"/>
                    </a:ext>
                  </a:extLst>
                </a:gridCol>
              </a:tblGrid>
              <a:tr h="344006">
                <a:tc>
                  <a:txBody>
                    <a:bodyPr/>
                    <a:lstStyle/>
                    <a:p>
                      <a:pPr algn="ctr"/>
                      <a:r>
                        <a:rPr lang="en-GB" sz="1600" b="1" dirty="0">
                          <a:latin typeface="Segoe UI Variable Text" pitchFamily="2" charset="0"/>
                          <a:cs typeface="Segoe UI" panose="020B0502040204020203" pitchFamily="34" charset="0"/>
                        </a:rPr>
                        <a:t>A</a:t>
                      </a:r>
                    </a:p>
                  </a:txBody>
                  <a:tcPr/>
                </a:tc>
                <a:tc>
                  <a:txBody>
                    <a:bodyPr/>
                    <a:lstStyle/>
                    <a:p>
                      <a:pPr algn="ctr"/>
                      <a:r>
                        <a:rPr lang="en-GB" sz="1600" b="1" dirty="0">
                          <a:latin typeface="Segoe UI Variable Text" pitchFamily="2" charset="0"/>
                          <a:cs typeface="Segoe UI" panose="020B0502040204020203" pitchFamily="34" charset="0"/>
                        </a:rPr>
                        <a:t>B</a:t>
                      </a:r>
                    </a:p>
                  </a:txBody>
                  <a:tcPr/>
                </a:tc>
                <a:tc>
                  <a:txBody>
                    <a:bodyPr/>
                    <a:lstStyle/>
                    <a:p>
                      <a:pPr algn="ctr"/>
                      <a:r>
                        <a:rPr lang="en-GB" sz="1600" b="1" dirty="0">
                          <a:latin typeface="Segoe UI Variable Text" pitchFamily="2" charset="0"/>
                          <a:cs typeface="Segoe UI" panose="020B0502040204020203" pitchFamily="34" charset="0"/>
                        </a:rPr>
                        <a:t>C</a:t>
                      </a:r>
                    </a:p>
                  </a:txBody>
                  <a:tcPr/>
                </a:tc>
                <a:extLst>
                  <a:ext uri="{0D108BD9-81ED-4DB2-BD59-A6C34878D82A}">
                    <a16:rowId xmlns:a16="http://schemas.microsoft.com/office/drawing/2014/main" val="4286505990"/>
                  </a:ext>
                </a:extLst>
              </a:tr>
              <a:tr h="344006">
                <a:tc>
                  <a:txBody>
                    <a:bodyPr/>
                    <a:lstStyle/>
                    <a:p>
                      <a:pPr algn="ctr"/>
                      <a:r>
                        <a:rPr lang="en-GB" sz="1600" dirty="0">
                          <a:latin typeface="Segoe UI Variable Text" pitchFamily="2" charset="0"/>
                          <a:cs typeface="Segoe UI" panose="020B0502040204020203" pitchFamily="34" charset="0"/>
                        </a:rPr>
                        <a:t>0</a:t>
                      </a:r>
                    </a:p>
                  </a:txBody>
                  <a:tcPr/>
                </a:tc>
                <a:tc>
                  <a:txBody>
                    <a:bodyPr/>
                    <a:lstStyle/>
                    <a:p>
                      <a:pPr algn="ctr"/>
                      <a:r>
                        <a:rPr lang="en-GB" sz="1600" dirty="0">
                          <a:latin typeface="Segoe UI Variable Text" pitchFamily="2" charset="0"/>
                          <a:cs typeface="Segoe UI" panose="020B0502040204020203" pitchFamily="34" charset="0"/>
                        </a:rPr>
                        <a:t>0</a:t>
                      </a:r>
                    </a:p>
                  </a:txBody>
                  <a:tcPr/>
                </a:tc>
                <a:tc>
                  <a:txBody>
                    <a:bodyPr/>
                    <a:lstStyle/>
                    <a:p>
                      <a:pPr marL="0" algn="ctr" defTabSz="914400" rtl="0" eaLnBrk="1" latinLnBrk="0" hangingPunct="1"/>
                      <a:r>
                        <a:rPr lang="en-GB" sz="1600" kern="1200" dirty="0">
                          <a:solidFill>
                            <a:srgbClr val="FF0000"/>
                          </a:solidFill>
                          <a:latin typeface="Segoe UI Variable Text" pitchFamily="2" charset="0"/>
                          <a:ea typeface="+mn-ea"/>
                          <a:cs typeface="Segoe UI" panose="020B0502040204020203" pitchFamily="34" charset="0"/>
                        </a:rPr>
                        <a:t>0</a:t>
                      </a:r>
                    </a:p>
                  </a:txBody>
                  <a:tcPr/>
                </a:tc>
                <a:extLst>
                  <a:ext uri="{0D108BD9-81ED-4DB2-BD59-A6C34878D82A}">
                    <a16:rowId xmlns:a16="http://schemas.microsoft.com/office/drawing/2014/main" val="3402997909"/>
                  </a:ext>
                </a:extLst>
              </a:tr>
              <a:tr h="344006">
                <a:tc>
                  <a:txBody>
                    <a:bodyPr/>
                    <a:lstStyle/>
                    <a:p>
                      <a:pPr algn="ctr"/>
                      <a:r>
                        <a:rPr lang="en-GB" sz="1600" dirty="0">
                          <a:latin typeface="Segoe UI Variable Text" pitchFamily="2" charset="0"/>
                          <a:cs typeface="Segoe UI" panose="020B0502040204020203" pitchFamily="34" charset="0"/>
                        </a:rPr>
                        <a:t>1</a:t>
                      </a:r>
                    </a:p>
                  </a:txBody>
                  <a:tcPr/>
                </a:tc>
                <a:tc>
                  <a:txBody>
                    <a:bodyPr/>
                    <a:lstStyle/>
                    <a:p>
                      <a:pPr algn="ctr"/>
                      <a:r>
                        <a:rPr lang="en-GB" sz="1600" dirty="0">
                          <a:latin typeface="Segoe UI Variable Text" pitchFamily="2" charset="0"/>
                          <a:cs typeface="Segoe UI" panose="020B0502040204020203" pitchFamily="34" charset="0"/>
                        </a:rPr>
                        <a:t>1</a:t>
                      </a:r>
                    </a:p>
                  </a:txBody>
                  <a:tcPr/>
                </a:tc>
                <a:tc>
                  <a:txBody>
                    <a:bodyPr/>
                    <a:lstStyle/>
                    <a:p>
                      <a:pPr marL="0" algn="ctr" defTabSz="914400" rtl="0" eaLnBrk="1" latinLnBrk="0" hangingPunct="1"/>
                      <a:r>
                        <a:rPr lang="en-GB" sz="1600" kern="1200" dirty="0">
                          <a:solidFill>
                            <a:srgbClr val="FF0000"/>
                          </a:solidFill>
                          <a:latin typeface="Segoe UI Variable Text" pitchFamily="2" charset="0"/>
                          <a:ea typeface="+mn-ea"/>
                          <a:cs typeface="Segoe UI" panose="020B0502040204020203" pitchFamily="34" charset="0"/>
                        </a:rPr>
                        <a:t>1</a:t>
                      </a:r>
                    </a:p>
                  </a:txBody>
                  <a:tcPr/>
                </a:tc>
                <a:extLst>
                  <a:ext uri="{0D108BD9-81ED-4DB2-BD59-A6C34878D82A}">
                    <a16:rowId xmlns:a16="http://schemas.microsoft.com/office/drawing/2014/main" val="1334333725"/>
                  </a:ext>
                </a:extLst>
              </a:tr>
              <a:tr h="344006">
                <a:tc>
                  <a:txBody>
                    <a:bodyPr/>
                    <a:lstStyle/>
                    <a:p>
                      <a:pPr algn="ctr"/>
                      <a:r>
                        <a:rPr lang="en-GB" sz="1600" dirty="0">
                          <a:latin typeface="Segoe UI Variable Text" pitchFamily="2" charset="0"/>
                          <a:cs typeface="Segoe UI" panose="020B0502040204020203" pitchFamily="34" charset="0"/>
                        </a:rPr>
                        <a:t>0</a:t>
                      </a:r>
                    </a:p>
                  </a:txBody>
                  <a:tcPr/>
                </a:tc>
                <a:tc>
                  <a:txBody>
                    <a:bodyPr/>
                    <a:lstStyle/>
                    <a:p>
                      <a:pPr algn="ctr"/>
                      <a:r>
                        <a:rPr lang="en-GB" sz="1600" dirty="0">
                          <a:latin typeface="Segoe UI Variable Text" pitchFamily="2" charset="0"/>
                          <a:cs typeface="Segoe UI" panose="020B0502040204020203" pitchFamily="34" charset="0"/>
                        </a:rPr>
                        <a:t>1</a:t>
                      </a:r>
                    </a:p>
                  </a:txBody>
                  <a:tcPr/>
                </a:tc>
                <a:tc>
                  <a:txBody>
                    <a:bodyPr/>
                    <a:lstStyle/>
                    <a:p>
                      <a:pPr marL="0" algn="ctr" defTabSz="914400" rtl="0" eaLnBrk="1" latinLnBrk="0" hangingPunct="1"/>
                      <a:r>
                        <a:rPr lang="en-GB" sz="1600" kern="1200" dirty="0">
                          <a:solidFill>
                            <a:srgbClr val="FF0000"/>
                          </a:solidFill>
                          <a:latin typeface="Segoe UI Variable Text" pitchFamily="2" charset="0"/>
                          <a:ea typeface="+mn-ea"/>
                          <a:cs typeface="Segoe UI" panose="020B0502040204020203" pitchFamily="34" charset="0"/>
                        </a:rPr>
                        <a:t>1</a:t>
                      </a:r>
                    </a:p>
                  </a:txBody>
                  <a:tcPr/>
                </a:tc>
                <a:extLst>
                  <a:ext uri="{0D108BD9-81ED-4DB2-BD59-A6C34878D82A}">
                    <a16:rowId xmlns:a16="http://schemas.microsoft.com/office/drawing/2014/main" val="317146193"/>
                  </a:ext>
                </a:extLst>
              </a:tr>
              <a:tr h="344006">
                <a:tc>
                  <a:txBody>
                    <a:bodyPr/>
                    <a:lstStyle/>
                    <a:p>
                      <a:pPr algn="ctr"/>
                      <a:r>
                        <a:rPr lang="en-GB" sz="1600" dirty="0">
                          <a:latin typeface="Segoe UI Variable Text" pitchFamily="2" charset="0"/>
                          <a:cs typeface="Segoe UI" panose="020B0502040204020203" pitchFamily="34" charset="0"/>
                        </a:rPr>
                        <a:t>1</a:t>
                      </a:r>
                    </a:p>
                  </a:txBody>
                  <a:tcPr/>
                </a:tc>
                <a:tc>
                  <a:txBody>
                    <a:bodyPr/>
                    <a:lstStyle/>
                    <a:p>
                      <a:pPr algn="ctr"/>
                      <a:r>
                        <a:rPr lang="en-GB" sz="1600" dirty="0">
                          <a:latin typeface="Segoe UI Variable Text" pitchFamily="2" charset="0"/>
                          <a:cs typeface="Segoe UI" panose="020B0502040204020203" pitchFamily="34" charset="0"/>
                        </a:rPr>
                        <a:t>0</a:t>
                      </a:r>
                    </a:p>
                  </a:txBody>
                  <a:tcPr/>
                </a:tc>
                <a:tc>
                  <a:txBody>
                    <a:bodyPr/>
                    <a:lstStyle/>
                    <a:p>
                      <a:pPr marL="0" algn="ctr" defTabSz="914400" rtl="0" eaLnBrk="1" latinLnBrk="0" hangingPunct="1"/>
                      <a:r>
                        <a:rPr lang="en-GB" sz="1600" kern="1200" dirty="0">
                          <a:solidFill>
                            <a:srgbClr val="FF0000"/>
                          </a:solidFill>
                          <a:latin typeface="Segoe UI Variable Text" pitchFamily="2" charset="0"/>
                          <a:ea typeface="+mn-ea"/>
                          <a:cs typeface="Segoe UI" panose="020B0502040204020203" pitchFamily="34" charset="0"/>
                        </a:rPr>
                        <a:t>1</a:t>
                      </a:r>
                    </a:p>
                  </a:txBody>
                  <a:tcPr/>
                </a:tc>
                <a:extLst>
                  <a:ext uri="{0D108BD9-81ED-4DB2-BD59-A6C34878D82A}">
                    <a16:rowId xmlns:a16="http://schemas.microsoft.com/office/drawing/2014/main" val="1105680097"/>
                  </a:ext>
                </a:extLst>
              </a:tr>
            </a:tbl>
          </a:graphicData>
        </a:graphic>
      </p:graphicFrame>
      <p:pic>
        <p:nvPicPr>
          <p:cNvPr id="21" name="Picture 20" descr="A picture containing circle, graphics, line, design&#10;&#10;Description automatically generated">
            <a:extLst>
              <a:ext uri="{FF2B5EF4-FFF2-40B4-BE49-F238E27FC236}">
                <a16:creationId xmlns:a16="http://schemas.microsoft.com/office/drawing/2014/main" id="{984A5FAF-9147-4B0B-F882-B94A0FDE3937}"/>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096001" y="4390378"/>
            <a:ext cx="2697480" cy="1107765"/>
          </a:xfrm>
          <a:prstGeom prst="rect">
            <a:avLst/>
          </a:prstGeom>
        </p:spPr>
      </p:pic>
      <p:sp>
        <p:nvSpPr>
          <p:cNvPr id="23" name="TextBox 22">
            <a:extLst>
              <a:ext uri="{FF2B5EF4-FFF2-40B4-BE49-F238E27FC236}">
                <a16:creationId xmlns:a16="http://schemas.microsoft.com/office/drawing/2014/main" id="{6D410727-04C5-F775-DFB3-36CD05D85FC6}"/>
              </a:ext>
            </a:extLst>
          </p:cNvPr>
          <p:cNvSpPr txBox="1"/>
          <p:nvPr/>
        </p:nvSpPr>
        <p:spPr>
          <a:xfrm>
            <a:off x="224790" y="2942539"/>
            <a:ext cx="3439093" cy="400110"/>
          </a:xfrm>
          <a:prstGeom prst="rect">
            <a:avLst/>
          </a:prstGeom>
          <a:noFill/>
        </p:spPr>
        <p:txBody>
          <a:bodyPr wrap="square">
            <a:spAutoFit/>
          </a:bodyPr>
          <a:lstStyle/>
          <a:p>
            <a:r>
              <a:rPr lang="en-GB" sz="2000" b="1" dirty="0">
                <a:latin typeface="Segoe UI Variable Text" pitchFamily="2" charset="0"/>
              </a:rPr>
              <a:t>Why are they used?</a:t>
            </a:r>
          </a:p>
        </p:txBody>
      </p:sp>
      <p:sp>
        <p:nvSpPr>
          <p:cNvPr id="26" name="TextBox 25">
            <a:extLst>
              <a:ext uri="{FF2B5EF4-FFF2-40B4-BE49-F238E27FC236}">
                <a16:creationId xmlns:a16="http://schemas.microsoft.com/office/drawing/2014/main" id="{67967243-4001-3914-7EB0-19FA9C7D894C}"/>
              </a:ext>
            </a:extLst>
          </p:cNvPr>
          <p:cNvSpPr txBox="1"/>
          <p:nvPr/>
        </p:nvSpPr>
        <p:spPr>
          <a:xfrm>
            <a:off x="268989" y="3438336"/>
            <a:ext cx="2802465" cy="3353610"/>
          </a:xfrm>
          <a:prstGeom prst="rect">
            <a:avLst/>
          </a:prstGeom>
          <a:noFill/>
        </p:spPr>
        <p:txBody>
          <a:bodyPr wrap="square">
            <a:spAutoFit/>
          </a:bodyPr>
          <a:lstStyle/>
          <a:p>
            <a:pPr marL="342900" lvl="0" indent="-342900">
              <a:lnSpc>
                <a:spcPct val="107000"/>
              </a:lnSpc>
              <a:spcAft>
                <a:spcPts val="800"/>
              </a:spcAft>
              <a:buSzPts val="1000"/>
              <a:buFont typeface="Symbol" panose="05050102010706020507" pitchFamily="18" charset="2"/>
              <a:buChar char=""/>
              <a:tabLst>
                <a:tab pos="457200" algn="l"/>
              </a:tabLst>
            </a:pPr>
            <a:r>
              <a:rPr lang="en-GB" sz="1800" kern="100" dirty="0">
                <a:effectLst/>
                <a:latin typeface="Segoe UI Variable Text" pitchFamily="2" charset="0"/>
                <a:ea typeface="Aptos" panose="020B0004020202020204" pitchFamily="34" charset="0"/>
                <a:cs typeface="Times New Roman" panose="02020603050405020304" pitchFamily="18" charset="0"/>
              </a:rPr>
              <a:t>Test and verify logic circuits. </a:t>
            </a:r>
          </a:p>
          <a:p>
            <a:pPr marL="342900" lvl="0" indent="-342900">
              <a:lnSpc>
                <a:spcPct val="107000"/>
              </a:lnSpc>
              <a:spcAft>
                <a:spcPts val="800"/>
              </a:spcAft>
              <a:buSzPts val="1000"/>
              <a:buFont typeface="Symbol" panose="05050102010706020507" pitchFamily="18" charset="2"/>
              <a:buChar char=""/>
              <a:tabLst>
                <a:tab pos="457200" algn="l"/>
              </a:tabLst>
            </a:pPr>
            <a:r>
              <a:rPr lang="en-GB" sz="1800" kern="100" dirty="0">
                <a:effectLst/>
                <a:latin typeface="Segoe UI Variable Text" pitchFamily="2" charset="0"/>
                <a:ea typeface="Aptos" panose="020B0004020202020204" pitchFamily="34" charset="0"/>
                <a:cs typeface="Times New Roman" panose="02020603050405020304" pitchFamily="18" charset="0"/>
              </a:rPr>
              <a:t>Design digital systems such as computers and calculators. </a:t>
            </a:r>
          </a:p>
          <a:p>
            <a:pPr marL="342900" lvl="0" indent="-342900">
              <a:lnSpc>
                <a:spcPct val="107000"/>
              </a:lnSpc>
              <a:spcAft>
                <a:spcPts val="800"/>
              </a:spcAft>
              <a:buSzPts val="1000"/>
              <a:buFont typeface="Symbol" panose="05050102010706020507" pitchFamily="18" charset="2"/>
              <a:buChar char=""/>
              <a:tabLst>
                <a:tab pos="457200" algn="l"/>
              </a:tabLst>
            </a:pPr>
            <a:r>
              <a:rPr lang="en-GB" sz="1800" kern="100" dirty="0">
                <a:effectLst/>
                <a:latin typeface="Segoe UI Variable Text" pitchFamily="2" charset="0"/>
                <a:ea typeface="Aptos" panose="020B0004020202020204" pitchFamily="34" charset="0"/>
                <a:cs typeface="Times New Roman" panose="02020603050405020304" pitchFamily="18" charset="0"/>
              </a:rPr>
              <a:t>Understand Boolean logic expressions. </a:t>
            </a:r>
          </a:p>
          <a:p>
            <a:pPr marL="342900" lvl="0" indent="-342900">
              <a:lnSpc>
                <a:spcPct val="107000"/>
              </a:lnSpc>
              <a:spcAft>
                <a:spcPts val="800"/>
              </a:spcAft>
              <a:buSzPts val="1000"/>
              <a:buFont typeface="Symbol" panose="05050102010706020507" pitchFamily="18" charset="2"/>
              <a:buChar char=""/>
              <a:tabLst>
                <a:tab pos="457200" algn="l"/>
              </a:tabLst>
            </a:pPr>
            <a:r>
              <a:rPr lang="en-GB" sz="1800" kern="100" dirty="0">
                <a:effectLst/>
                <a:latin typeface="Segoe UI Variable Text" pitchFamily="2" charset="0"/>
                <a:ea typeface="Aptos" panose="020B0004020202020204" pitchFamily="34" charset="0"/>
                <a:cs typeface="Times New Roman" panose="02020603050405020304" pitchFamily="18" charset="0"/>
              </a:rPr>
              <a:t>Predict the output of a logic gate for any set of inputs. </a:t>
            </a:r>
          </a:p>
        </p:txBody>
      </p:sp>
    </p:spTree>
    <p:extLst>
      <p:ext uri="{BB962C8B-B14F-4D97-AF65-F5344CB8AC3E}">
        <p14:creationId xmlns:p14="http://schemas.microsoft.com/office/powerpoint/2010/main" val="272601291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198C2DE-2D70-9F81-A09A-0554D55686D0}"/>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54050C3F-BF21-FB7A-A6EF-D772FD24D091}"/>
              </a:ext>
            </a:extLst>
          </p:cNvPr>
          <p:cNvSpPr txBox="1"/>
          <p:nvPr/>
        </p:nvSpPr>
        <p:spPr>
          <a:xfrm>
            <a:off x="112397" y="147883"/>
            <a:ext cx="11967205" cy="646331"/>
          </a:xfrm>
          <a:prstGeom prst="rect">
            <a:avLst/>
          </a:prstGeom>
          <a:noFill/>
        </p:spPr>
        <p:txBody>
          <a:bodyPr wrap="square" rtlCol="0">
            <a:spAutoFit/>
          </a:bodyPr>
          <a:lstStyle/>
          <a:p>
            <a:r>
              <a:rPr lang="en-GB" sz="3600" b="1" dirty="0">
                <a:latin typeface="Segoe UI Black" panose="020B0A02040204020203" pitchFamily="34" charset="0"/>
                <a:ea typeface="Segoe UI Black" panose="020B0A02040204020203" pitchFamily="34" charset="0"/>
              </a:rPr>
              <a:t>Learning in Context</a:t>
            </a:r>
          </a:p>
        </p:txBody>
      </p:sp>
      <p:pic>
        <p:nvPicPr>
          <p:cNvPr id="32" name="Picture 31">
            <a:extLst>
              <a:ext uri="{FF2B5EF4-FFF2-40B4-BE49-F238E27FC236}">
                <a16:creationId xmlns:a16="http://schemas.microsoft.com/office/drawing/2014/main" id="{0C97B03E-6384-452A-C117-ADB6244106A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018520" y="6097632"/>
            <a:ext cx="1067921" cy="563328"/>
          </a:xfrm>
          <a:prstGeom prst="rect">
            <a:avLst/>
          </a:prstGeom>
        </p:spPr>
      </p:pic>
      <p:sp>
        <p:nvSpPr>
          <p:cNvPr id="2" name="Rectangle 1">
            <a:extLst>
              <a:ext uri="{FF2B5EF4-FFF2-40B4-BE49-F238E27FC236}">
                <a16:creationId xmlns:a16="http://schemas.microsoft.com/office/drawing/2014/main" id="{4281DD62-0984-562C-A3A2-8B9BA03F8910}"/>
              </a:ext>
            </a:extLst>
          </p:cNvPr>
          <p:cNvSpPr/>
          <p:nvPr/>
        </p:nvSpPr>
        <p:spPr>
          <a:xfrm>
            <a:off x="224790" y="897791"/>
            <a:ext cx="11582400" cy="119479"/>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6" name="Graphic 15" descr="Thumbs up sign with solid fill">
            <a:extLst>
              <a:ext uri="{FF2B5EF4-FFF2-40B4-BE49-F238E27FC236}">
                <a16:creationId xmlns:a16="http://schemas.microsoft.com/office/drawing/2014/main" id="{A1A4374F-A817-CFC1-0B86-CC8ECF760891}"/>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6574030" y="67211"/>
            <a:ext cx="727003" cy="727003"/>
          </a:xfrm>
          <a:prstGeom prst="rect">
            <a:avLst/>
          </a:prstGeom>
        </p:spPr>
      </p:pic>
      <p:sp>
        <p:nvSpPr>
          <p:cNvPr id="17" name="TextBox 16">
            <a:extLst>
              <a:ext uri="{FF2B5EF4-FFF2-40B4-BE49-F238E27FC236}">
                <a16:creationId xmlns:a16="http://schemas.microsoft.com/office/drawing/2014/main" id="{1044E0CC-9384-0E43-B92C-AF1C2FCEA697}"/>
              </a:ext>
            </a:extLst>
          </p:cNvPr>
          <p:cNvSpPr txBox="1"/>
          <p:nvPr/>
        </p:nvSpPr>
        <p:spPr>
          <a:xfrm>
            <a:off x="7395210" y="139012"/>
            <a:ext cx="4684392" cy="646331"/>
          </a:xfrm>
          <a:prstGeom prst="rect">
            <a:avLst/>
          </a:prstGeom>
          <a:solidFill>
            <a:schemeClr val="bg2">
              <a:lumMod val="90000"/>
            </a:schemeClr>
          </a:solidFill>
        </p:spPr>
        <p:txBody>
          <a:bodyPr wrap="square">
            <a:spAutoFit/>
          </a:bodyPr>
          <a:lstStyle/>
          <a:p>
            <a:r>
              <a:rPr lang="en-GB" sz="1800" dirty="0">
                <a:latin typeface="Segoe UI Variable Text" pitchFamily="2" charset="0"/>
              </a:rPr>
              <a:t>Complete </a:t>
            </a:r>
            <a:r>
              <a:rPr lang="en-GB" sz="1800" b="1" dirty="0">
                <a:latin typeface="Segoe UI Variable Text" pitchFamily="2" charset="0"/>
              </a:rPr>
              <a:t>Q2 of Task 1 </a:t>
            </a:r>
            <a:r>
              <a:rPr lang="en-GB" sz="1800" dirty="0">
                <a:latin typeface="Segoe UI Variable Text" pitchFamily="2" charset="0"/>
              </a:rPr>
              <a:t>in the student workbook. </a:t>
            </a:r>
            <a:endParaRPr lang="en-GB" dirty="0"/>
          </a:p>
        </p:txBody>
      </p:sp>
      <p:sp>
        <p:nvSpPr>
          <p:cNvPr id="8" name="TextBox 7">
            <a:extLst>
              <a:ext uri="{FF2B5EF4-FFF2-40B4-BE49-F238E27FC236}">
                <a16:creationId xmlns:a16="http://schemas.microsoft.com/office/drawing/2014/main" id="{31CE357A-7DDA-A51E-0F4A-44B632C67649}"/>
              </a:ext>
            </a:extLst>
          </p:cNvPr>
          <p:cNvSpPr txBox="1"/>
          <p:nvPr/>
        </p:nvSpPr>
        <p:spPr>
          <a:xfrm>
            <a:off x="112397" y="1120847"/>
            <a:ext cx="6134100" cy="378565"/>
          </a:xfrm>
          <a:prstGeom prst="rect">
            <a:avLst/>
          </a:prstGeom>
          <a:noFill/>
        </p:spPr>
        <p:txBody>
          <a:bodyPr wrap="square">
            <a:spAutoFit/>
          </a:bodyPr>
          <a:lstStyle/>
          <a:p>
            <a:pPr>
              <a:lnSpc>
                <a:spcPct val="107000"/>
              </a:lnSpc>
              <a:spcAft>
                <a:spcPts val="800"/>
              </a:spcAft>
              <a:buNone/>
            </a:pPr>
            <a:r>
              <a:rPr lang="en-GB" sz="1800" b="1" kern="100" dirty="0">
                <a:effectLst/>
                <a:latin typeface="Segoe UI Variable Text" pitchFamily="2" charset="0"/>
                <a:ea typeface="Aptos" panose="020B0004020202020204" pitchFamily="34" charset="0"/>
                <a:cs typeface="Times New Roman" panose="02020603050405020304" pitchFamily="18" charset="0"/>
              </a:rPr>
              <a:t>Example</a:t>
            </a:r>
            <a:r>
              <a:rPr lang="en-GB" b="1" kern="100" dirty="0">
                <a:latin typeface="Segoe UI Variable Text" pitchFamily="2" charset="0"/>
                <a:ea typeface="Aptos" panose="020B0004020202020204" pitchFamily="34" charset="0"/>
                <a:cs typeface="Times New Roman" panose="02020603050405020304" pitchFamily="18" charset="0"/>
              </a:rPr>
              <a:t>: A </a:t>
            </a:r>
            <a:r>
              <a:rPr lang="en-GB" sz="1800" b="1" kern="100" dirty="0">
                <a:effectLst/>
                <a:latin typeface="Segoe UI Variable Text" pitchFamily="2" charset="0"/>
                <a:ea typeface="Aptos" panose="020B0004020202020204" pitchFamily="34" charset="0"/>
                <a:cs typeface="Times New Roman" panose="02020603050405020304" pitchFamily="18" charset="0"/>
              </a:rPr>
              <a:t>security system</a:t>
            </a:r>
          </a:p>
        </p:txBody>
      </p:sp>
      <p:sp>
        <p:nvSpPr>
          <p:cNvPr id="11" name="TextBox 10">
            <a:extLst>
              <a:ext uri="{FF2B5EF4-FFF2-40B4-BE49-F238E27FC236}">
                <a16:creationId xmlns:a16="http://schemas.microsoft.com/office/drawing/2014/main" id="{B58C20AA-E789-8843-F44A-A039A960E1C7}"/>
              </a:ext>
            </a:extLst>
          </p:cNvPr>
          <p:cNvSpPr txBox="1"/>
          <p:nvPr/>
        </p:nvSpPr>
        <p:spPr>
          <a:xfrm>
            <a:off x="224789" y="1720882"/>
            <a:ext cx="4310183" cy="777521"/>
          </a:xfrm>
          <a:prstGeom prst="rect">
            <a:avLst/>
          </a:prstGeom>
          <a:noFill/>
          <a:ln>
            <a:solidFill>
              <a:schemeClr val="tx1"/>
            </a:solidFill>
            <a:prstDash val="dash"/>
          </a:ln>
        </p:spPr>
        <p:txBody>
          <a:bodyPr wrap="square">
            <a:spAutoFit/>
          </a:bodyPr>
          <a:lstStyle/>
          <a:p>
            <a:pPr marL="342900" lvl="0" indent="-342900">
              <a:lnSpc>
                <a:spcPct val="107000"/>
              </a:lnSpc>
              <a:spcAft>
                <a:spcPts val="800"/>
              </a:spcAft>
              <a:buSzPts val="1000"/>
              <a:buFont typeface="Symbol" panose="05050102010706020507" pitchFamily="18" charset="2"/>
              <a:buChar char=""/>
              <a:tabLst>
                <a:tab pos="457200" algn="l"/>
              </a:tabLst>
            </a:pPr>
            <a:r>
              <a:rPr lang="en-GB" sz="1800" kern="100" dirty="0">
                <a:effectLst/>
                <a:latin typeface="Segoe UI Variable Text" pitchFamily="2" charset="0"/>
                <a:ea typeface="Aptos" panose="020B0004020202020204" pitchFamily="34" charset="0"/>
                <a:cs typeface="Times New Roman" panose="02020603050405020304" pitchFamily="18" charset="0"/>
              </a:rPr>
              <a:t>Input A = Correct PIN entered </a:t>
            </a:r>
          </a:p>
          <a:p>
            <a:pPr marL="342900" lvl="0" indent="-342900">
              <a:lnSpc>
                <a:spcPct val="107000"/>
              </a:lnSpc>
              <a:spcAft>
                <a:spcPts val="800"/>
              </a:spcAft>
              <a:buSzPts val="1000"/>
              <a:buFont typeface="Symbol" panose="05050102010706020507" pitchFamily="18" charset="2"/>
              <a:buChar char=""/>
              <a:tabLst>
                <a:tab pos="457200" algn="l"/>
              </a:tabLst>
            </a:pPr>
            <a:r>
              <a:rPr lang="en-GB" sz="1800" dirty="0">
                <a:effectLst/>
                <a:latin typeface="Segoe UI Variable Text" pitchFamily="2" charset="0"/>
                <a:ea typeface="Aptos" panose="020B0004020202020204" pitchFamily="34" charset="0"/>
                <a:cs typeface="Times New Roman" panose="02020603050405020304" pitchFamily="18" charset="0"/>
              </a:rPr>
              <a:t>Input B = Fingerprint recognised </a:t>
            </a:r>
            <a:endParaRPr lang="en-GB" dirty="0">
              <a:latin typeface="Segoe UI Variable Text" pitchFamily="2" charset="0"/>
            </a:endParaRPr>
          </a:p>
        </p:txBody>
      </p:sp>
      <p:graphicFrame>
        <p:nvGraphicFramePr>
          <p:cNvPr id="20" name="Table 17">
            <a:extLst>
              <a:ext uri="{FF2B5EF4-FFF2-40B4-BE49-F238E27FC236}">
                <a16:creationId xmlns:a16="http://schemas.microsoft.com/office/drawing/2014/main" id="{BCC7CF6C-60B4-2A0B-20B5-08DC23776A1A}"/>
              </a:ext>
            </a:extLst>
          </p:cNvPr>
          <p:cNvGraphicFramePr>
            <a:graphicFrameLocks noGrp="1"/>
          </p:cNvGraphicFramePr>
          <p:nvPr>
            <p:extLst>
              <p:ext uri="{D42A27DB-BD31-4B8C-83A1-F6EECF244321}">
                <p14:modId xmlns:p14="http://schemas.microsoft.com/office/powerpoint/2010/main" val="2353480441"/>
              </p:ext>
            </p:extLst>
          </p:nvPr>
        </p:nvGraphicFramePr>
        <p:xfrm>
          <a:off x="8615134" y="1719657"/>
          <a:ext cx="2805429" cy="1676400"/>
        </p:xfrm>
        <a:graphic>
          <a:graphicData uri="http://schemas.openxmlformats.org/drawingml/2006/table">
            <a:tbl>
              <a:tblPr firstRow="1" bandRow="1">
                <a:tableStyleId>{5940675A-B579-460E-94D1-54222C63F5DA}</a:tableStyleId>
              </a:tblPr>
              <a:tblGrid>
                <a:gridCol w="935143">
                  <a:extLst>
                    <a:ext uri="{9D8B030D-6E8A-4147-A177-3AD203B41FA5}">
                      <a16:colId xmlns:a16="http://schemas.microsoft.com/office/drawing/2014/main" val="3496707469"/>
                    </a:ext>
                  </a:extLst>
                </a:gridCol>
                <a:gridCol w="935143">
                  <a:extLst>
                    <a:ext uri="{9D8B030D-6E8A-4147-A177-3AD203B41FA5}">
                      <a16:colId xmlns:a16="http://schemas.microsoft.com/office/drawing/2014/main" val="2999293488"/>
                    </a:ext>
                  </a:extLst>
                </a:gridCol>
                <a:gridCol w="935143">
                  <a:extLst>
                    <a:ext uri="{9D8B030D-6E8A-4147-A177-3AD203B41FA5}">
                      <a16:colId xmlns:a16="http://schemas.microsoft.com/office/drawing/2014/main" val="3768152692"/>
                    </a:ext>
                  </a:extLst>
                </a:gridCol>
              </a:tblGrid>
              <a:tr h="295769">
                <a:tc>
                  <a:txBody>
                    <a:bodyPr/>
                    <a:lstStyle/>
                    <a:p>
                      <a:pPr algn="ctr"/>
                      <a:r>
                        <a:rPr lang="en-GB" sz="1600" b="1" dirty="0">
                          <a:latin typeface="Segoe UI Variable Text" pitchFamily="2" charset="0"/>
                          <a:cs typeface="Segoe UI" panose="020B0502040204020203" pitchFamily="34" charset="0"/>
                        </a:rPr>
                        <a:t>A</a:t>
                      </a:r>
                    </a:p>
                  </a:txBody>
                  <a:tcPr/>
                </a:tc>
                <a:tc>
                  <a:txBody>
                    <a:bodyPr/>
                    <a:lstStyle/>
                    <a:p>
                      <a:pPr algn="ctr"/>
                      <a:r>
                        <a:rPr lang="en-GB" sz="1600" b="1" dirty="0">
                          <a:latin typeface="Segoe UI Variable Text" pitchFamily="2" charset="0"/>
                          <a:cs typeface="Segoe UI" panose="020B0502040204020203" pitchFamily="34" charset="0"/>
                        </a:rPr>
                        <a:t>B</a:t>
                      </a:r>
                    </a:p>
                  </a:txBody>
                  <a:tcPr/>
                </a:tc>
                <a:tc>
                  <a:txBody>
                    <a:bodyPr/>
                    <a:lstStyle/>
                    <a:p>
                      <a:pPr algn="ctr"/>
                      <a:r>
                        <a:rPr lang="en-GB" sz="1600" b="1" dirty="0">
                          <a:latin typeface="Segoe UI Variable Text" pitchFamily="2" charset="0"/>
                          <a:cs typeface="Segoe UI" panose="020B0502040204020203" pitchFamily="34" charset="0"/>
                        </a:rPr>
                        <a:t>C</a:t>
                      </a:r>
                    </a:p>
                  </a:txBody>
                  <a:tcPr/>
                </a:tc>
                <a:extLst>
                  <a:ext uri="{0D108BD9-81ED-4DB2-BD59-A6C34878D82A}">
                    <a16:rowId xmlns:a16="http://schemas.microsoft.com/office/drawing/2014/main" val="4286505990"/>
                  </a:ext>
                </a:extLst>
              </a:tr>
              <a:tr h="295769">
                <a:tc>
                  <a:txBody>
                    <a:bodyPr/>
                    <a:lstStyle/>
                    <a:p>
                      <a:pPr algn="ctr"/>
                      <a:r>
                        <a:rPr lang="en-GB" sz="1600" dirty="0">
                          <a:latin typeface="Segoe UI Variable Text" pitchFamily="2" charset="0"/>
                          <a:cs typeface="Segoe UI" panose="020B0502040204020203" pitchFamily="34" charset="0"/>
                        </a:rPr>
                        <a:t>0</a:t>
                      </a:r>
                    </a:p>
                  </a:txBody>
                  <a:tcPr/>
                </a:tc>
                <a:tc>
                  <a:txBody>
                    <a:bodyPr/>
                    <a:lstStyle/>
                    <a:p>
                      <a:pPr algn="ctr"/>
                      <a:r>
                        <a:rPr lang="en-GB" sz="1600" dirty="0">
                          <a:latin typeface="Segoe UI Variable Text" pitchFamily="2" charset="0"/>
                          <a:cs typeface="Segoe UI" panose="020B0502040204020203" pitchFamily="34" charset="0"/>
                        </a:rPr>
                        <a:t>0</a:t>
                      </a:r>
                    </a:p>
                  </a:txBody>
                  <a:tcPr/>
                </a:tc>
                <a:tc>
                  <a:txBody>
                    <a:bodyPr/>
                    <a:lstStyle/>
                    <a:p>
                      <a:pPr algn="ctr"/>
                      <a:endParaRPr lang="en-GB" sz="1600" dirty="0">
                        <a:solidFill>
                          <a:srgbClr val="FF0000"/>
                        </a:solidFill>
                        <a:latin typeface="Segoe UI Variable Text" pitchFamily="2" charset="0"/>
                        <a:cs typeface="Segoe UI" panose="020B0502040204020203" pitchFamily="34" charset="0"/>
                      </a:endParaRPr>
                    </a:p>
                  </a:txBody>
                  <a:tcPr/>
                </a:tc>
                <a:extLst>
                  <a:ext uri="{0D108BD9-81ED-4DB2-BD59-A6C34878D82A}">
                    <a16:rowId xmlns:a16="http://schemas.microsoft.com/office/drawing/2014/main" val="3402997909"/>
                  </a:ext>
                </a:extLst>
              </a:tr>
              <a:tr h="295769">
                <a:tc>
                  <a:txBody>
                    <a:bodyPr/>
                    <a:lstStyle/>
                    <a:p>
                      <a:pPr algn="ctr"/>
                      <a:r>
                        <a:rPr lang="en-GB" sz="1600" dirty="0">
                          <a:latin typeface="Segoe UI Variable Text" pitchFamily="2" charset="0"/>
                          <a:cs typeface="Segoe UI" panose="020B0502040204020203" pitchFamily="34" charset="0"/>
                        </a:rPr>
                        <a:t>1</a:t>
                      </a:r>
                    </a:p>
                  </a:txBody>
                  <a:tcPr/>
                </a:tc>
                <a:tc>
                  <a:txBody>
                    <a:bodyPr/>
                    <a:lstStyle/>
                    <a:p>
                      <a:pPr algn="ctr"/>
                      <a:r>
                        <a:rPr lang="en-GB" sz="1600" dirty="0">
                          <a:latin typeface="Segoe UI Variable Text" pitchFamily="2" charset="0"/>
                          <a:cs typeface="Segoe UI" panose="020B0502040204020203" pitchFamily="34" charset="0"/>
                        </a:rPr>
                        <a:t>1</a:t>
                      </a:r>
                    </a:p>
                  </a:txBody>
                  <a:tcPr/>
                </a:tc>
                <a:tc>
                  <a:txBody>
                    <a:bodyPr/>
                    <a:lstStyle/>
                    <a:p>
                      <a:pPr algn="ctr"/>
                      <a:endParaRPr lang="en-GB" sz="1600" dirty="0">
                        <a:solidFill>
                          <a:srgbClr val="FF0000"/>
                        </a:solidFill>
                        <a:latin typeface="Segoe UI Variable Text" pitchFamily="2" charset="0"/>
                        <a:cs typeface="Segoe UI" panose="020B0502040204020203" pitchFamily="34" charset="0"/>
                      </a:endParaRPr>
                    </a:p>
                  </a:txBody>
                  <a:tcPr/>
                </a:tc>
                <a:extLst>
                  <a:ext uri="{0D108BD9-81ED-4DB2-BD59-A6C34878D82A}">
                    <a16:rowId xmlns:a16="http://schemas.microsoft.com/office/drawing/2014/main" val="1334333725"/>
                  </a:ext>
                </a:extLst>
              </a:tr>
              <a:tr h="295769">
                <a:tc>
                  <a:txBody>
                    <a:bodyPr/>
                    <a:lstStyle/>
                    <a:p>
                      <a:pPr algn="ctr"/>
                      <a:r>
                        <a:rPr lang="en-GB" sz="1600" dirty="0">
                          <a:latin typeface="Segoe UI Variable Text" pitchFamily="2" charset="0"/>
                          <a:cs typeface="Segoe UI" panose="020B0502040204020203" pitchFamily="34" charset="0"/>
                        </a:rPr>
                        <a:t>0</a:t>
                      </a:r>
                    </a:p>
                  </a:txBody>
                  <a:tcPr/>
                </a:tc>
                <a:tc>
                  <a:txBody>
                    <a:bodyPr/>
                    <a:lstStyle/>
                    <a:p>
                      <a:pPr algn="ctr"/>
                      <a:r>
                        <a:rPr lang="en-GB" sz="1600" dirty="0">
                          <a:latin typeface="Segoe UI Variable Text" pitchFamily="2" charset="0"/>
                          <a:cs typeface="Segoe UI" panose="020B0502040204020203" pitchFamily="34" charset="0"/>
                        </a:rPr>
                        <a:t>1</a:t>
                      </a:r>
                    </a:p>
                  </a:txBody>
                  <a:tcPr/>
                </a:tc>
                <a:tc>
                  <a:txBody>
                    <a:bodyPr/>
                    <a:lstStyle/>
                    <a:p>
                      <a:pPr algn="ctr"/>
                      <a:endParaRPr lang="en-GB" sz="1600" dirty="0">
                        <a:solidFill>
                          <a:srgbClr val="FF0000"/>
                        </a:solidFill>
                        <a:latin typeface="Segoe UI Variable Text" pitchFamily="2" charset="0"/>
                        <a:cs typeface="Segoe UI" panose="020B0502040204020203" pitchFamily="34" charset="0"/>
                      </a:endParaRPr>
                    </a:p>
                  </a:txBody>
                  <a:tcPr/>
                </a:tc>
                <a:extLst>
                  <a:ext uri="{0D108BD9-81ED-4DB2-BD59-A6C34878D82A}">
                    <a16:rowId xmlns:a16="http://schemas.microsoft.com/office/drawing/2014/main" val="317146193"/>
                  </a:ext>
                </a:extLst>
              </a:tr>
              <a:tr h="295769">
                <a:tc>
                  <a:txBody>
                    <a:bodyPr/>
                    <a:lstStyle/>
                    <a:p>
                      <a:pPr algn="ctr"/>
                      <a:r>
                        <a:rPr lang="en-GB" sz="1600" dirty="0">
                          <a:latin typeface="Segoe UI Variable Text" pitchFamily="2" charset="0"/>
                          <a:cs typeface="Segoe UI" panose="020B0502040204020203" pitchFamily="34" charset="0"/>
                        </a:rPr>
                        <a:t>1</a:t>
                      </a:r>
                    </a:p>
                  </a:txBody>
                  <a:tcPr/>
                </a:tc>
                <a:tc>
                  <a:txBody>
                    <a:bodyPr/>
                    <a:lstStyle/>
                    <a:p>
                      <a:pPr algn="ctr"/>
                      <a:r>
                        <a:rPr lang="en-GB" sz="1600" dirty="0">
                          <a:latin typeface="Segoe UI Variable Text" pitchFamily="2" charset="0"/>
                          <a:cs typeface="Segoe UI" panose="020B0502040204020203" pitchFamily="34" charset="0"/>
                        </a:rPr>
                        <a:t>0</a:t>
                      </a:r>
                    </a:p>
                  </a:txBody>
                  <a:tcPr/>
                </a:tc>
                <a:tc>
                  <a:txBody>
                    <a:bodyPr/>
                    <a:lstStyle/>
                    <a:p>
                      <a:pPr algn="ctr"/>
                      <a:endParaRPr lang="en-GB" sz="1600" dirty="0">
                        <a:solidFill>
                          <a:srgbClr val="FF0000"/>
                        </a:solidFill>
                        <a:latin typeface="Segoe UI Variable Text" pitchFamily="2" charset="0"/>
                        <a:cs typeface="Segoe UI" panose="020B0502040204020203" pitchFamily="34" charset="0"/>
                      </a:endParaRPr>
                    </a:p>
                  </a:txBody>
                  <a:tcPr/>
                </a:tc>
                <a:extLst>
                  <a:ext uri="{0D108BD9-81ED-4DB2-BD59-A6C34878D82A}">
                    <a16:rowId xmlns:a16="http://schemas.microsoft.com/office/drawing/2014/main" val="1105680097"/>
                  </a:ext>
                </a:extLst>
              </a:tr>
            </a:tbl>
          </a:graphicData>
        </a:graphic>
      </p:graphicFrame>
      <p:pic>
        <p:nvPicPr>
          <p:cNvPr id="27" name="Picture 26">
            <a:extLst>
              <a:ext uri="{FF2B5EF4-FFF2-40B4-BE49-F238E27FC236}">
                <a16:creationId xmlns:a16="http://schemas.microsoft.com/office/drawing/2014/main" id="{4E75A68F-8DF1-5D09-ACF2-0D91991A05B0}"/>
              </a:ext>
            </a:extLst>
          </p:cNvPr>
          <p:cNvPicPr>
            <a:picLocks noChangeAspect="1"/>
          </p:cNvPicPr>
          <p:nvPr/>
        </p:nvPicPr>
        <p:blipFill>
          <a:blip r:embed="rId5"/>
          <a:stretch>
            <a:fillRect/>
          </a:stretch>
        </p:blipFill>
        <p:spPr>
          <a:xfrm>
            <a:off x="224790" y="2719873"/>
            <a:ext cx="4310183" cy="3449377"/>
          </a:xfrm>
          <a:prstGeom prst="rect">
            <a:avLst/>
          </a:prstGeom>
        </p:spPr>
      </p:pic>
    </p:spTree>
    <p:extLst>
      <p:ext uri="{BB962C8B-B14F-4D97-AF65-F5344CB8AC3E}">
        <p14:creationId xmlns:p14="http://schemas.microsoft.com/office/powerpoint/2010/main" val="1829487827"/>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emplate>Office Theme</Template>
  <TotalTime>2826</TotalTime>
  <Words>1342</Words>
  <Application>Microsoft Office PowerPoint</Application>
  <PresentationFormat>Widescreen</PresentationFormat>
  <Paragraphs>259</Paragraphs>
  <Slides>13</Slides>
  <Notes>12</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13</vt:i4>
      </vt:variant>
    </vt:vector>
  </HeadingPairs>
  <TitlesOfParts>
    <vt:vector size="21" baseType="lpstr">
      <vt:lpstr>Aptos</vt:lpstr>
      <vt:lpstr>Aptos Display</vt:lpstr>
      <vt:lpstr>Arial</vt:lpstr>
      <vt:lpstr>Segoe UI Black</vt:lpstr>
      <vt:lpstr>Segoe UI Variable Display Semib</vt:lpstr>
      <vt:lpstr>Segoe UI Variable Text</vt:lpstr>
      <vt:lpstr>Symbol</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Simply Teach</dc:creator>
  <cp:lastModifiedBy>David Corbett</cp:lastModifiedBy>
  <cp:revision>167</cp:revision>
  <cp:lastPrinted>2026-02-17T16:07:28Z</cp:lastPrinted>
  <dcterms:created xsi:type="dcterms:W3CDTF">2026-01-24T22:14:20Z</dcterms:created>
  <dcterms:modified xsi:type="dcterms:W3CDTF">2026-07-13T07:34:24Z</dcterms:modified>
</cp:coreProperties>
</file>