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12"/>
  </p:notesMasterIdLst>
  <p:handoutMasterIdLst>
    <p:handoutMasterId r:id="rId13"/>
  </p:handoutMasterIdLst>
  <p:sldIdLst>
    <p:sldId id="256" r:id="rId2"/>
    <p:sldId id="429" r:id="rId3"/>
    <p:sldId id="431" r:id="rId4"/>
    <p:sldId id="406" r:id="rId5"/>
    <p:sldId id="413" r:id="rId6"/>
    <p:sldId id="287" r:id="rId7"/>
    <p:sldId id="375" r:id="rId8"/>
    <p:sldId id="388" r:id="rId9"/>
    <p:sldId id="430" r:id="rId10"/>
    <p:sldId id="376"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59" autoAdjust="0"/>
    <p:restoredTop sz="88029" autoAdjust="0"/>
  </p:normalViewPr>
  <p:slideViewPr>
    <p:cSldViewPr snapToGrid="0">
      <p:cViewPr varScale="1">
        <p:scale>
          <a:sx n="64" d="100"/>
          <a:sy n="64" d="100"/>
        </p:scale>
        <p:origin x="996" y="60"/>
      </p:cViewPr>
      <p:guideLst/>
    </p:cSldViewPr>
  </p:slideViewPr>
  <p:outlineViewPr>
    <p:cViewPr>
      <p:scale>
        <a:sx n="33" d="100"/>
        <a:sy n="33" d="100"/>
      </p:scale>
      <p:origin x="0" y="-642"/>
    </p:cViewPr>
  </p:outlineViewPr>
  <p:notesTextViewPr>
    <p:cViewPr>
      <p:scale>
        <a:sx n="3" d="2"/>
        <a:sy n="3" d="2"/>
      </p:scale>
      <p:origin x="0" y="0"/>
    </p:cViewPr>
  </p:notesTextViewPr>
  <p:notesViewPr>
    <p:cSldViewPr snapToGrid="0">
      <p:cViewPr varScale="1">
        <p:scale>
          <a:sx n="60" d="100"/>
          <a:sy n="60" d="100"/>
        </p:scale>
        <p:origin x="167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2873B9F-50A0-4622-8B27-9EA7B86E7C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D217B71-78E5-4F1B-8D85-573B8AAD3E4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76A5925-1F73-40BA-85C9-D3AC61ACF64E}" type="datetimeFigureOut">
              <a:rPr lang="en-US" smtClean="0"/>
              <a:t>9/14/2021</a:t>
            </a:fld>
            <a:endParaRPr lang="en-US"/>
          </a:p>
        </p:txBody>
      </p:sp>
      <p:sp>
        <p:nvSpPr>
          <p:cNvPr id="4" name="Footer Placeholder 3">
            <a:extLst>
              <a:ext uri="{FF2B5EF4-FFF2-40B4-BE49-F238E27FC236}">
                <a16:creationId xmlns:a16="http://schemas.microsoft.com/office/drawing/2014/main" id="{E2A5D993-102A-4921-A12E-E8E8D0285A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3F94975-3B91-4B9C-9498-7DA766AE146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C10B77D-D561-4A25-8C29-51CAB365AE4B}" type="slidenum">
              <a:rPr lang="en-US" smtClean="0"/>
              <a:t>‹#›</a:t>
            </a:fld>
            <a:endParaRPr lang="en-US"/>
          </a:p>
        </p:txBody>
      </p:sp>
    </p:spTree>
    <p:extLst>
      <p:ext uri="{BB962C8B-B14F-4D97-AF65-F5344CB8AC3E}">
        <p14:creationId xmlns:p14="http://schemas.microsoft.com/office/powerpoint/2010/main" val="2936642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D28DB0-09F6-4366-A211-0FA9A757C8BD}" type="datetimeFigureOut">
              <a:rPr lang="en-US" noProof="0" smtClean="0"/>
              <a:t>9/14/2021</a:t>
            </a:fld>
            <a:endParaRPr lang="en-US"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CE8F5-1341-475C-BF40-2E24D91E8058}" type="slidenum">
              <a:rPr lang="en-US" noProof="0" smtClean="0"/>
              <a:t>‹#›</a:t>
            </a:fld>
            <a:endParaRPr lang="en-US" noProof="0"/>
          </a:p>
        </p:txBody>
      </p:sp>
    </p:spTree>
    <p:extLst>
      <p:ext uri="{BB962C8B-B14F-4D97-AF65-F5344CB8AC3E}">
        <p14:creationId xmlns:p14="http://schemas.microsoft.com/office/powerpoint/2010/main" val="906497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2</a:t>
            </a:fld>
            <a:endParaRPr lang="en-US" noProof="0"/>
          </a:p>
        </p:txBody>
      </p:sp>
    </p:spTree>
    <p:extLst>
      <p:ext uri="{BB962C8B-B14F-4D97-AF65-F5344CB8AC3E}">
        <p14:creationId xmlns:p14="http://schemas.microsoft.com/office/powerpoint/2010/main" val="3998579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3</a:t>
            </a:fld>
            <a:endParaRPr lang="en-US" noProof="0"/>
          </a:p>
        </p:txBody>
      </p:sp>
    </p:spTree>
    <p:extLst>
      <p:ext uri="{BB962C8B-B14F-4D97-AF65-F5344CB8AC3E}">
        <p14:creationId xmlns:p14="http://schemas.microsoft.com/office/powerpoint/2010/main" val="39941324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4</a:t>
            </a:fld>
            <a:endParaRPr lang="en-US" noProof="0"/>
          </a:p>
        </p:txBody>
      </p:sp>
    </p:spTree>
    <p:extLst>
      <p:ext uri="{BB962C8B-B14F-4D97-AF65-F5344CB8AC3E}">
        <p14:creationId xmlns:p14="http://schemas.microsoft.com/office/powerpoint/2010/main" val="21627996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5</a:t>
            </a:fld>
            <a:endParaRPr lang="en-US" noProof="0"/>
          </a:p>
        </p:txBody>
      </p:sp>
    </p:spTree>
    <p:extLst>
      <p:ext uri="{BB962C8B-B14F-4D97-AF65-F5344CB8AC3E}">
        <p14:creationId xmlns:p14="http://schemas.microsoft.com/office/powerpoint/2010/main" val="25359367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7</a:t>
            </a:fld>
            <a:endParaRPr lang="en-US" noProof="0" dirty="0"/>
          </a:p>
        </p:txBody>
      </p:sp>
    </p:spTree>
    <p:extLst>
      <p:ext uri="{BB962C8B-B14F-4D97-AF65-F5344CB8AC3E}">
        <p14:creationId xmlns:p14="http://schemas.microsoft.com/office/powerpoint/2010/main" val="17023612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8</a:t>
            </a:fld>
            <a:endParaRPr lang="en-US" noProof="0"/>
          </a:p>
        </p:txBody>
      </p:sp>
    </p:spTree>
    <p:extLst>
      <p:ext uri="{BB962C8B-B14F-4D97-AF65-F5344CB8AC3E}">
        <p14:creationId xmlns:p14="http://schemas.microsoft.com/office/powerpoint/2010/main" val="17787520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Complete worksheet 1</a:t>
            </a:r>
          </a:p>
        </p:txBody>
      </p:sp>
      <p:sp>
        <p:nvSpPr>
          <p:cNvPr id="4" name="Slide Number Placeholder 3"/>
          <p:cNvSpPr>
            <a:spLocks noGrp="1"/>
          </p:cNvSpPr>
          <p:nvPr>
            <p:ph type="sldNum" sz="quarter" idx="5"/>
          </p:nvPr>
        </p:nvSpPr>
        <p:spPr/>
        <p:txBody>
          <a:bodyPr/>
          <a:lstStyle/>
          <a:p>
            <a:fld id="{33DCE8F5-1341-475C-BF40-2E24D91E8058}" type="slidenum">
              <a:rPr lang="en-US" noProof="0" smtClean="0"/>
              <a:t>9</a:t>
            </a:fld>
            <a:endParaRPr lang="en-US" noProof="0"/>
          </a:p>
        </p:txBody>
      </p:sp>
    </p:spTree>
    <p:extLst>
      <p:ext uri="{BB962C8B-B14F-4D97-AF65-F5344CB8AC3E}">
        <p14:creationId xmlns:p14="http://schemas.microsoft.com/office/powerpoint/2010/main" val="4294301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https://forms.office.com/Pages/ShareFormPage.aspx?id=cdJyXzS9Y0yZF8UZZlqALiw7DWJu831Jg5qPZF4a9X9UQlYySVRLQktZUUQzTVM5V1hMUFZBTzhRTC4u&amp;sharetoken=t5QfyoROGb5cLfVdqoXQ</a:t>
            </a:r>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10</a:t>
            </a:fld>
            <a:endParaRPr lang="en-US" noProof="0" dirty="0"/>
          </a:p>
        </p:txBody>
      </p:sp>
    </p:spTree>
    <p:extLst>
      <p:ext uri="{BB962C8B-B14F-4D97-AF65-F5344CB8AC3E}">
        <p14:creationId xmlns:p14="http://schemas.microsoft.com/office/powerpoint/2010/main" val="11860208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945AC3A-7D9B-423E-A2BF-B883C9B2D241}"/>
              </a:ext>
            </a:extLst>
          </p:cNvPr>
          <p:cNvPicPr>
            <a:picLocks/>
          </p:cNvPicPr>
          <p:nvPr userDrawn="1"/>
        </p:nvPicPr>
        <p:blipFill rotWithShape="1">
          <a:blip r:embed="rId2" cstate="screen">
            <a:duotone>
              <a:prstClr val="black"/>
              <a:schemeClr val="tx2">
                <a:tint val="45000"/>
                <a:satMod val="400000"/>
              </a:schemeClr>
            </a:duotone>
            <a:extLst>
              <a:ext uri="{28A0092B-C50C-407E-A947-70E740481C1C}">
                <a14:useLocalDpi xmlns:a14="http://schemas.microsoft.com/office/drawing/2010/main"/>
              </a:ext>
            </a:extLst>
          </a:blip>
          <a:srcRect b="-15"/>
          <a:stretch/>
        </p:blipFill>
        <p:spPr>
          <a:xfrm>
            <a:off x="7801452" y="1"/>
            <a:ext cx="4389120" cy="6675120"/>
          </a:xfrm>
          <a:prstGeom prst="rect">
            <a:avLst/>
          </a:prstGeom>
        </p:spPr>
      </p:pic>
      <p:sp>
        <p:nvSpPr>
          <p:cNvPr id="5" name="Rectangle 4">
            <a:extLst>
              <a:ext uri="{FF2B5EF4-FFF2-40B4-BE49-F238E27FC236}">
                <a16:creationId xmlns:a16="http://schemas.microsoft.com/office/drawing/2014/main" id="{C7524B29-B525-4E47-862B-FD57B403D539}"/>
              </a:ext>
            </a:extLst>
          </p:cNvPr>
          <p:cNvSpPr/>
          <p:nvPr userDrawn="1"/>
        </p:nvSpPr>
        <p:spPr>
          <a:xfrm>
            <a:off x="7804351" y="1"/>
            <a:ext cx="4386221" cy="667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9">
            <a:extLst>
              <a:ext uri="{FF2B5EF4-FFF2-40B4-BE49-F238E27FC236}">
                <a16:creationId xmlns:a16="http://schemas.microsoft.com/office/drawing/2014/main" id="{140927D5-AE1A-4ABD-BD8F-2F78723FF0D6}"/>
              </a:ext>
            </a:extLst>
          </p:cNvPr>
          <p:cNvSpPr>
            <a:spLocks noGrp="1"/>
          </p:cNvSpPr>
          <p:nvPr>
            <p:ph type="pic" sz="quarter" idx="10" hasCustomPrompt="1"/>
          </p:nvPr>
        </p:nvSpPr>
        <p:spPr>
          <a:xfrm>
            <a:off x="-11284" y="1"/>
            <a:ext cx="7815636" cy="6677022"/>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1" name="Rectangle 10">
            <a:extLst>
              <a:ext uri="{FF2B5EF4-FFF2-40B4-BE49-F238E27FC236}">
                <a16:creationId xmlns:a16="http://schemas.microsoft.com/office/drawing/2014/main" id="{F94C333A-735B-44F8-99E4-E73D8172DE35}"/>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C69AA83-848B-4DFD-A644-A5D9CEFF95E3}"/>
              </a:ext>
            </a:extLst>
          </p:cNvPr>
          <p:cNvSpPr/>
          <p:nvPr userDrawn="1"/>
        </p:nvSpPr>
        <p:spPr>
          <a:xfrm>
            <a:off x="7804351" y="6678000"/>
            <a:ext cx="4224295"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5" name="Slide Number Placeholder 5">
            <a:extLst>
              <a:ext uri="{FF2B5EF4-FFF2-40B4-BE49-F238E27FC236}">
                <a16:creationId xmlns:a16="http://schemas.microsoft.com/office/drawing/2014/main" id="{42880EF2-ACF9-4D66-99FF-99CB3F61BE99}"/>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 name="Title 1">
            <a:extLst>
              <a:ext uri="{FF2B5EF4-FFF2-40B4-BE49-F238E27FC236}">
                <a16:creationId xmlns:a16="http://schemas.microsoft.com/office/drawing/2014/main" id="{8487E03C-DE68-4CE8-A7F1-B9DD28846BC8}"/>
              </a:ext>
            </a:extLst>
          </p:cNvPr>
          <p:cNvSpPr>
            <a:spLocks noGrp="1"/>
          </p:cNvSpPr>
          <p:nvPr>
            <p:ph type="ctrTitle"/>
          </p:nvPr>
        </p:nvSpPr>
        <p:spPr>
          <a:xfrm>
            <a:off x="8073392" y="1962149"/>
            <a:ext cx="3759807" cy="1547813"/>
          </a:xfrm>
        </p:spPr>
        <p:txBody>
          <a:bodyPr anchor="b"/>
          <a:lstStyle>
            <a:lvl1pPr algn="l">
              <a:lnSpc>
                <a:spcPts val="4000"/>
              </a:lnSpc>
              <a:defRPr sz="4800" spc="-15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EEE8855-FE55-4351-B21B-FE33CB8050C1}"/>
              </a:ext>
            </a:extLst>
          </p:cNvPr>
          <p:cNvSpPr>
            <a:spLocks noGrp="1"/>
          </p:cNvSpPr>
          <p:nvPr>
            <p:ph type="subTitle" idx="1"/>
          </p:nvPr>
        </p:nvSpPr>
        <p:spPr>
          <a:xfrm>
            <a:off x="8073391" y="3602038"/>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Graphic 11">
            <a:extLst>
              <a:ext uri="{FF2B5EF4-FFF2-40B4-BE49-F238E27FC236}">
                <a16:creationId xmlns:a16="http://schemas.microsoft.com/office/drawing/2014/main" id="{54BAE1D8-3DF8-48CA-92C4-2E2064E4A3C5}"/>
              </a:ext>
            </a:extLst>
          </p:cNvPr>
          <p:cNvSpPr/>
          <p:nvPr userDrawn="1"/>
        </p:nvSpPr>
        <p:spPr>
          <a:xfrm>
            <a:off x="8776606" y="3981146"/>
            <a:ext cx="3413965" cy="2695876"/>
          </a:xfrm>
          <a:custGeom>
            <a:avLst/>
            <a:gdLst>
              <a:gd name="connsiteX0" fmla="*/ 4121944 w 4124325"/>
              <a:gd name="connsiteY0" fmla="*/ 1555076 h 3257550"/>
              <a:gd name="connsiteX1" fmla="*/ 4118134 w 4124325"/>
              <a:gd name="connsiteY1" fmla="*/ 1533169 h 3257550"/>
              <a:gd name="connsiteX2" fmla="*/ 2782729 w 4124325"/>
              <a:gd name="connsiteY2" fmla="*/ 39649 h 3257550"/>
              <a:gd name="connsiteX3" fmla="*/ 2108359 w 4124325"/>
              <a:gd name="connsiteY3" fmla="*/ 2436139 h 3257550"/>
              <a:gd name="connsiteX4" fmla="*/ 1262539 w 4124325"/>
              <a:gd name="connsiteY4" fmla="*/ 1310284 h 3257550"/>
              <a:gd name="connsiteX5" fmla="*/ 717709 w 4124325"/>
              <a:gd name="connsiteY5" fmla="*/ 2358986 h 3257550"/>
              <a:gd name="connsiteX6" fmla="*/ 7144 w 4124325"/>
              <a:gd name="connsiteY6" fmla="*/ 3257194 h 3257550"/>
              <a:gd name="connsiteX7" fmla="*/ 4075271 w 4124325"/>
              <a:gd name="connsiteY7" fmla="*/ 3257194 h 3257550"/>
              <a:gd name="connsiteX8" fmla="*/ 4122896 w 4124325"/>
              <a:gd name="connsiteY8" fmla="*/ 3201949 h 3257550"/>
              <a:gd name="connsiteX9" fmla="*/ 4122896 w 4124325"/>
              <a:gd name="connsiteY9" fmla="*/ 1555076 h 3257550"/>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068127 w 4207192"/>
              <a:gd name="connsiteY9" fmla="*/ 3250050 h 3286245"/>
              <a:gd name="connsiteX10" fmla="*/ 4207192 w 4207192"/>
              <a:gd name="connsiteY10" fmla="*/ 3286245 h 3286245"/>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207192 w 4207192"/>
              <a:gd name="connsiteY9" fmla="*/ 3286245 h 3286245"/>
              <a:gd name="connsiteX0" fmla="*/ 4115752 w 4115752"/>
              <a:gd name="connsiteY0" fmla="*/ 3194805 h 3250050"/>
              <a:gd name="connsiteX1" fmla="*/ 4115752 w 4115752"/>
              <a:gd name="connsiteY1" fmla="*/ 1547932 h 3250050"/>
              <a:gd name="connsiteX2" fmla="*/ 4114800 w 4115752"/>
              <a:gd name="connsiteY2" fmla="*/ 1547932 h 3250050"/>
              <a:gd name="connsiteX3" fmla="*/ 4110990 w 4115752"/>
              <a:gd name="connsiteY3" fmla="*/ 1526025 h 3250050"/>
              <a:gd name="connsiteX4" fmla="*/ 2775585 w 4115752"/>
              <a:gd name="connsiteY4" fmla="*/ 32505 h 3250050"/>
              <a:gd name="connsiteX5" fmla="*/ 2101215 w 4115752"/>
              <a:gd name="connsiteY5" fmla="*/ 2428995 h 3250050"/>
              <a:gd name="connsiteX6" fmla="*/ 1255395 w 4115752"/>
              <a:gd name="connsiteY6" fmla="*/ 1303140 h 3250050"/>
              <a:gd name="connsiteX7" fmla="*/ 710565 w 4115752"/>
              <a:gd name="connsiteY7" fmla="*/ 2351842 h 3250050"/>
              <a:gd name="connsiteX8" fmla="*/ 0 w 4115752"/>
              <a:gd name="connsiteY8" fmla="*/ 3250050 h 3250050"/>
              <a:gd name="connsiteX0" fmla="*/ 4115752 w 4115752"/>
              <a:gd name="connsiteY0" fmla="*/ 1547932 h 3250050"/>
              <a:gd name="connsiteX1" fmla="*/ 4114800 w 4115752"/>
              <a:gd name="connsiteY1" fmla="*/ 1547932 h 3250050"/>
              <a:gd name="connsiteX2" fmla="*/ 4110990 w 4115752"/>
              <a:gd name="connsiteY2" fmla="*/ 1526025 h 3250050"/>
              <a:gd name="connsiteX3" fmla="*/ 2775585 w 4115752"/>
              <a:gd name="connsiteY3" fmla="*/ 32505 h 3250050"/>
              <a:gd name="connsiteX4" fmla="*/ 2101215 w 4115752"/>
              <a:gd name="connsiteY4" fmla="*/ 2428995 h 3250050"/>
              <a:gd name="connsiteX5" fmla="*/ 1255395 w 4115752"/>
              <a:gd name="connsiteY5" fmla="*/ 1303140 h 3250050"/>
              <a:gd name="connsiteX6" fmla="*/ 710565 w 4115752"/>
              <a:gd name="connsiteY6" fmla="*/ 2351842 h 3250050"/>
              <a:gd name="connsiteX7" fmla="*/ 0 w 4115752"/>
              <a:gd name="connsiteY7" fmla="*/ 3250050 h 325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15752" h="3250050">
                <a:moveTo>
                  <a:pt x="4115752" y="1547932"/>
                </a:moveTo>
                <a:lnTo>
                  <a:pt x="4114800" y="1547932"/>
                </a:lnTo>
                <a:cubicBezTo>
                  <a:pt x="4114800" y="1540312"/>
                  <a:pt x="4113847" y="1532692"/>
                  <a:pt x="4110990" y="1526025"/>
                </a:cubicBezTo>
                <a:cubicBezTo>
                  <a:pt x="4060507" y="1391722"/>
                  <a:pt x="3224212" y="-249435"/>
                  <a:pt x="2775585" y="32505"/>
                </a:cubicBezTo>
                <a:cubicBezTo>
                  <a:pt x="2375535" y="283965"/>
                  <a:pt x="2629852" y="2428995"/>
                  <a:pt x="2101215" y="2428995"/>
                </a:cubicBezTo>
                <a:cubicBezTo>
                  <a:pt x="1784985" y="2428995"/>
                  <a:pt x="1670685" y="1303140"/>
                  <a:pt x="1255395" y="1303140"/>
                </a:cubicBezTo>
                <a:cubicBezTo>
                  <a:pt x="1037272" y="1303140"/>
                  <a:pt x="710565" y="1554600"/>
                  <a:pt x="710565" y="2351842"/>
                </a:cubicBezTo>
                <a:cubicBezTo>
                  <a:pt x="710565" y="3149085"/>
                  <a:pt x="0" y="3250050"/>
                  <a:pt x="0" y="3250050"/>
                </a:cubicBezTo>
              </a:path>
            </a:pathLst>
          </a:custGeom>
          <a:noFill/>
          <a:ln w="9525" cap="flat">
            <a:solidFill>
              <a:schemeClr val="bg1"/>
            </a:solidFill>
            <a:prstDash val="dash"/>
            <a:miter/>
          </a:ln>
        </p:spPr>
        <p:txBody>
          <a:bodyPr rtlCol="0" anchor="ctr"/>
          <a:lstStyle/>
          <a:p>
            <a:endParaRPr lang="en-US" dirty="0"/>
          </a:p>
        </p:txBody>
      </p:sp>
      <p:sp>
        <p:nvSpPr>
          <p:cNvPr id="14" name="Rectangle 13">
            <a:extLst>
              <a:ext uri="{FF2B5EF4-FFF2-40B4-BE49-F238E27FC236}">
                <a16:creationId xmlns:a16="http://schemas.microsoft.com/office/drawing/2014/main" id="{974E860F-437F-442E-898C-244A0DD5D765}"/>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80426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3CFF9123-1F0C-4BD2-8233-FEE5B2A46612}"/>
              </a:ext>
            </a:extLst>
          </p:cNvPr>
          <p:cNvSpPr>
            <a:spLocks noGrp="1"/>
          </p:cNvSpPr>
          <p:nvPr>
            <p:ph type="ftr" sz="quarter" idx="13"/>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111E8981-59A6-4480-80A6-5619C2201789}"/>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31192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s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DDF3-2E7E-4175-ACE9-B214DCE40C6E}"/>
              </a:ext>
            </a:extLst>
          </p:cNvPr>
          <p:cNvSpPr>
            <a:spLocks noGrp="1"/>
          </p:cNvSpPr>
          <p:nvPr>
            <p:ph type="title"/>
          </p:nvPr>
        </p:nvSpPr>
        <p:spPr/>
        <p:txBody>
          <a:bodyPr/>
          <a:lstStyle/>
          <a:p>
            <a:r>
              <a:rPr lang="en-US" noProof="0"/>
              <a:t>Click to edit Master title style</a:t>
            </a:r>
          </a:p>
        </p:txBody>
      </p:sp>
      <p:sp>
        <p:nvSpPr>
          <p:cNvPr id="8" name="Subtitle">
            <a:extLst>
              <a:ext uri="{FF2B5EF4-FFF2-40B4-BE49-F238E27FC236}">
                <a16:creationId xmlns:a16="http://schemas.microsoft.com/office/drawing/2014/main" id="{5302A3D4-CF60-41AF-924C-B30D3FD99751}"/>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Footer Placeholder 2">
            <a:extLst>
              <a:ext uri="{FF2B5EF4-FFF2-40B4-BE49-F238E27FC236}">
                <a16:creationId xmlns:a16="http://schemas.microsoft.com/office/drawing/2014/main" id="{2E0E8FCF-8FC7-49D2-9516-7662294E35B7}"/>
              </a:ext>
            </a:extLst>
          </p:cNvPr>
          <p:cNvSpPr>
            <a:spLocks noGrp="1"/>
          </p:cNvSpPr>
          <p:nvPr>
            <p:ph type="ftr" sz="quarter" idx="13"/>
          </p:nvPr>
        </p:nvSpPr>
        <p:spPr/>
        <p:txBody>
          <a:bodyPr/>
          <a:lstStyle/>
          <a:p>
            <a:r>
              <a:rPr lang="en-US" noProof="0"/>
              <a:t>Add a footer</a:t>
            </a:r>
          </a:p>
        </p:txBody>
      </p:sp>
      <p:sp>
        <p:nvSpPr>
          <p:cNvPr id="4" name="Slide Number Placeholder 3">
            <a:extLst>
              <a:ext uri="{FF2B5EF4-FFF2-40B4-BE49-F238E27FC236}">
                <a16:creationId xmlns:a16="http://schemas.microsoft.com/office/drawing/2014/main" id="{216208B4-CFD5-4FAE-9519-74EFAC0B0368}"/>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2122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AED074E-AB07-44D1-8B4E-189EAEF798D6}"/>
              </a:ext>
            </a:extLst>
          </p:cNvPr>
          <p:cNvSpPr>
            <a:spLocks noGrp="1"/>
          </p:cNvSpPr>
          <p:nvPr>
            <p:ph type="ftr" sz="quarter" idx="10"/>
          </p:nvPr>
        </p:nvSpPr>
        <p:spPr/>
        <p:txBody>
          <a:bodyPr/>
          <a:lstStyle/>
          <a:p>
            <a:r>
              <a:rPr lang="en-US" noProof="0"/>
              <a:t>Add a footer</a:t>
            </a:r>
          </a:p>
        </p:txBody>
      </p:sp>
      <p:sp>
        <p:nvSpPr>
          <p:cNvPr id="3" name="Slide Number Placeholder 2">
            <a:extLst>
              <a:ext uri="{FF2B5EF4-FFF2-40B4-BE49-F238E27FC236}">
                <a16:creationId xmlns:a16="http://schemas.microsoft.com/office/drawing/2014/main" id="{2801D44B-9877-40D1-B788-EE3BFD57C5AB}"/>
              </a:ext>
            </a:extLst>
          </p:cNvPr>
          <p:cNvSpPr>
            <a:spLocks noGrp="1"/>
          </p:cNvSpPr>
          <p:nvPr>
            <p:ph type="sldNum" sz="quarter" idx="11"/>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946637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FB83C35-D975-48B4-8E79-AB7A1A80DFC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7799832" cy="6675120"/>
          </a:xfrm>
          <a:prstGeom prst="rect">
            <a:avLst/>
          </a:prstGeom>
        </p:spPr>
      </p:pic>
      <p:sp>
        <p:nvSpPr>
          <p:cNvPr id="11" name="Rectangle 10">
            <a:extLst>
              <a:ext uri="{FF2B5EF4-FFF2-40B4-BE49-F238E27FC236}">
                <a16:creationId xmlns:a16="http://schemas.microsoft.com/office/drawing/2014/main" id="{DD7E187E-6082-49C3-B795-CC4321FE39F8}"/>
              </a:ext>
            </a:extLst>
          </p:cNvPr>
          <p:cNvSpPr/>
          <p:nvPr userDrawn="1"/>
        </p:nvSpPr>
        <p:spPr>
          <a:xfrm>
            <a:off x="6671"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2" name="Picture Placeholder 9">
            <a:extLst>
              <a:ext uri="{FF2B5EF4-FFF2-40B4-BE49-F238E27FC236}">
                <a16:creationId xmlns:a16="http://schemas.microsoft.com/office/drawing/2014/main" id="{8FBFF6A8-5ABD-4191-81E4-C9F86380A56D}"/>
              </a:ext>
            </a:extLst>
          </p:cNvPr>
          <p:cNvSpPr>
            <a:spLocks noGrp="1"/>
          </p:cNvSpPr>
          <p:nvPr>
            <p:ph type="pic" sz="quarter" idx="10"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5" name="Footer Placeholder 4">
            <a:extLst>
              <a:ext uri="{FF2B5EF4-FFF2-40B4-BE49-F238E27FC236}">
                <a16:creationId xmlns:a16="http://schemas.microsoft.com/office/drawing/2014/main" id="{16E27D1E-1708-4D17-AB85-058EE0C34776}"/>
              </a:ext>
            </a:extLst>
          </p:cNvPr>
          <p:cNvSpPr>
            <a:spLocks noGrp="1"/>
          </p:cNvSpPr>
          <p:nvPr>
            <p:ph type="ftr" sz="quarter" idx="13"/>
          </p:nvPr>
        </p:nvSpPr>
        <p:spPr>
          <a:gradFill>
            <a:gsLst>
              <a:gs pos="82000">
                <a:schemeClr val="tx1">
                  <a:lumMod val="85000"/>
                  <a:lumOff val="15000"/>
                </a:schemeClr>
              </a:gs>
              <a:gs pos="100000">
                <a:schemeClr val="tx1"/>
              </a:gs>
            </a:gsLst>
          </a:gradFill>
        </p:spPr>
        <p:txBody>
          <a:bodyPr/>
          <a:lstStyle>
            <a:lvl1pPr>
              <a:defRPr>
                <a:solidFill>
                  <a:schemeClr val="bg1"/>
                </a:solidFill>
              </a:defRPr>
            </a:lvl1pPr>
          </a:lstStyle>
          <a:p>
            <a:r>
              <a:rPr lang="en-US" noProof="0"/>
              <a:t>Add a footer</a:t>
            </a:r>
          </a:p>
        </p:txBody>
      </p:sp>
      <p:sp>
        <p:nvSpPr>
          <p:cNvPr id="9" name="Slide Number Placeholder 8">
            <a:extLst>
              <a:ext uri="{FF2B5EF4-FFF2-40B4-BE49-F238E27FC236}">
                <a16:creationId xmlns:a16="http://schemas.microsoft.com/office/drawing/2014/main" id="{69529A18-E6EB-4081-B804-B2FCF5287DFF}"/>
              </a:ext>
            </a:extLst>
          </p:cNvPr>
          <p:cNvSpPr>
            <a:spLocks noGrp="1"/>
          </p:cNvSpPr>
          <p:nvPr>
            <p:ph type="sldNum" sz="quarter" idx="14"/>
          </p:nvPr>
        </p:nvSpPr>
        <p:spPr>
          <a:xfrm>
            <a:off x="11594400" y="6678000"/>
            <a:ext cx="597600" cy="144000"/>
          </a:xfrm>
        </p:spPr>
        <p:txBody>
          <a:bodyPr/>
          <a:lstStyle/>
          <a:p>
            <a:fld id="{058DB212-BFA2-403F-85EF-DFD3FF6D973A}" type="slidenum">
              <a:rPr lang="en-US" noProof="0" smtClean="0"/>
              <a:pPr/>
              <a:t>‹#›</a:t>
            </a:fld>
            <a:endParaRPr lang="en-US" noProof="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p:nvPr>
        </p:nvSpPr>
        <p:spPr>
          <a:xfrm>
            <a:off x="1273834" y="2481141"/>
            <a:ext cx="3759807" cy="1547813"/>
          </a:xfrm>
        </p:spPr>
        <p:txBody>
          <a:bodyPr anchor="b"/>
          <a:lstStyle>
            <a:lvl1pPr algn="l">
              <a:lnSpc>
                <a:spcPts val="4000"/>
              </a:lnSpc>
              <a:defRPr sz="4800" spc="-150">
                <a:solidFill>
                  <a:schemeClr val="bg1"/>
                </a:solidFill>
              </a:defRPr>
            </a:lvl1pPr>
          </a:lstStyle>
          <a:p>
            <a:r>
              <a:rPr lang="en-US" noProof="0"/>
              <a:t>Click to edit Master title style</a:t>
            </a:r>
          </a:p>
        </p:txBody>
      </p:sp>
      <p:sp>
        <p:nvSpPr>
          <p:cNvPr id="14" name="Subtitle 2">
            <a:extLst>
              <a:ext uri="{FF2B5EF4-FFF2-40B4-BE49-F238E27FC236}">
                <a16:creationId xmlns:a16="http://schemas.microsoft.com/office/drawing/2014/main" id="{3CDBDF0B-F377-47FD-9DA1-C3BDA7C1DEDE}"/>
              </a:ext>
            </a:extLst>
          </p:cNvPr>
          <p:cNvSpPr>
            <a:spLocks noGrp="1"/>
          </p:cNvSpPr>
          <p:nvPr>
            <p:ph type="subTitle" idx="1"/>
          </p:nvPr>
        </p:nvSpPr>
        <p:spPr>
          <a:xfrm>
            <a:off x="1273833" y="4220102"/>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8" name="Graphic 15">
            <a:extLst>
              <a:ext uri="{FF2B5EF4-FFF2-40B4-BE49-F238E27FC236}">
                <a16:creationId xmlns:a16="http://schemas.microsoft.com/office/drawing/2014/main" id="{F50292C9-54F6-4F7B-A885-34CE1E3B0351}"/>
              </a:ext>
            </a:extLst>
          </p:cNvPr>
          <p:cNvSpPr/>
          <p:nvPr/>
        </p:nvSpPr>
        <p:spPr>
          <a:xfrm flipH="1">
            <a:off x="-1428"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noProof="0"/>
          </a:p>
        </p:txBody>
      </p:sp>
    </p:spTree>
    <p:extLst>
      <p:ext uri="{BB962C8B-B14F-4D97-AF65-F5344CB8AC3E}">
        <p14:creationId xmlns:p14="http://schemas.microsoft.com/office/powerpoint/2010/main" val="2120236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7804150" y="1"/>
            <a:ext cx="4387850" cy="6679488"/>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642857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Layout 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5A87C21-15CD-48D8-B583-89B110156879}"/>
              </a:ext>
            </a:extLst>
          </p:cNvPr>
          <p:cNvSpPr/>
          <p:nvPr userDrawn="1"/>
        </p:nvSpPr>
        <p:spPr>
          <a:xfrm>
            <a:off x="7804351" y="0"/>
            <a:ext cx="4386221" cy="6677022"/>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8127752" y="4320000"/>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
        <p:nvSpPr>
          <p:cNvPr id="8" name="Picture Placeholder 5">
            <a:extLst>
              <a:ext uri="{FF2B5EF4-FFF2-40B4-BE49-F238E27FC236}">
                <a16:creationId xmlns:a16="http://schemas.microsoft.com/office/drawing/2014/main" id="{5092E684-C621-4F92-A05A-A167EEF46270}"/>
              </a:ext>
            </a:extLst>
          </p:cNvPr>
          <p:cNvSpPr>
            <a:spLocks noGrp="1"/>
          </p:cNvSpPr>
          <p:nvPr>
            <p:ph type="pic" sz="quarter" idx="16" hasCustomPrompt="1"/>
          </p:nvPr>
        </p:nvSpPr>
        <p:spPr>
          <a:xfrm>
            <a:off x="10057037" y="4320000"/>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9" name="Picture Placeholder 5">
            <a:extLst>
              <a:ext uri="{FF2B5EF4-FFF2-40B4-BE49-F238E27FC236}">
                <a16:creationId xmlns:a16="http://schemas.microsoft.com/office/drawing/2014/main" id="{6958D132-F2A9-41E1-BDD8-067D52CE5FEB}"/>
              </a:ext>
            </a:extLst>
          </p:cNvPr>
          <p:cNvSpPr>
            <a:spLocks noGrp="1"/>
          </p:cNvSpPr>
          <p:nvPr>
            <p:ph type="pic" sz="quarter" idx="17" hasCustomPrompt="1"/>
          </p:nvPr>
        </p:nvSpPr>
        <p:spPr>
          <a:xfrm>
            <a:off x="8127752" y="2395565"/>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0" name="Picture Placeholder 5">
            <a:extLst>
              <a:ext uri="{FF2B5EF4-FFF2-40B4-BE49-F238E27FC236}">
                <a16:creationId xmlns:a16="http://schemas.microsoft.com/office/drawing/2014/main" id="{B88FD4DB-5089-4686-B4F7-A26163146C9A}"/>
              </a:ext>
            </a:extLst>
          </p:cNvPr>
          <p:cNvSpPr>
            <a:spLocks noGrp="1"/>
          </p:cNvSpPr>
          <p:nvPr>
            <p:ph type="pic" sz="quarter" idx="18" hasCustomPrompt="1"/>
          </p:nvPr>
        </p:nvSpPr>
        <p:spPr>
          <a:xfrm>
            <a:off x="10057037" y="2395565"/>
            <a:ext cx="1800000" cy="1800000"/>
          </a:xfrm>
          <a:solidFill>
            <a:schemeClr val="tx1">
              <a:lumMod val="75000"/>
              <a:lumOff val="25000"/>
            </a:schemeClr>
          </a:solidFill>
        </p:spPr>
        <p:txBody>
          <a:bodyPr anchor="ctr"/>
          <a:lstStyle>
            <a:lvl1pPr marL="0" indent="0" algn="ctr">
              <a:buNone/>
              <a:defRPr sz="1600" i="1">
                <a:solidFill>
                  <a:schemeClr val="bg1"/>
                </a:solidFill>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1" name="Picture Placeholder 5">
            <a:extLst>
              <a:ext uri="{FF2B5EF4-FFF2-40B4-BE49-F238E27FC236}">
                <a16:creationId xmlns:a16="http://schemas.microsoft.com/office/drawing/2014/main" id="{324023AF-AB97-4B60-86FA-5DC8DA1B5C49}"/>
              </a:ext>
            </a:extLst>
          </p:cNvPr>
          <p:cNvSpPr>
            <a:spLocks noGrp="1"/>
          </p:cNvSpPr>
          <p:nvPr>
            <p:ph type="pic" sz="quarter" idx="19" hasCustomPrompt="1"/>
          </p:nvPr>
        </p:nvSpPr>
        <p:spPr>
          <a:xfrm>
            <a:off x="8127752" y="471129"/>
            <a:ext cx="1800000" cy="1800000"/>
          </a:xfrm>
          <a:solidFill>
            <a:schemeClr val="accent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2" name="Picture Placeholder 5">
            <a:extLst>
              <a:ext uri="{FF2B5EF4-FFF2-40B4-BE49-F238E27FC236}">
                <a16:creationId xmlns:a16="http://schemas.microsoft.com/office/drawing/2014/main" id="{8210F231-568A-4348-B33F-9EBB4A5CF9EB}"/>
              </a:ext>
            </a:extLst>
          </p:cNvPr>
          <p:cNvSpPr>
            <a:spLocks noGrp="1"/>
          </p:cNvSpPr>
          <p:nvPr>
            <p:ph type="pic" sz="quarter" idx="20" hasCustomPrompt="1"/>
          </p:nvPr>
        </p:nvSpPr>
        <p:spPr>
          <a:xfrm>
            <a:off x="10057037" y="471129"/>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Tree>
    <p:extLst>
      <p:ext uri="{BB962C8B-B14F-4D97-AF65-F5344CB8AC3E}">
        <p14:creationId xmlns:p14="http://schemas.microsoft.com/office/powerpoint/2010/main" val="2445114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Left Header">
            <a:extLst>
              <a:ext uri="{FF2B5EF4-FFF2-40B4-BE49-F238E27FC236}">
                <a16:creationId xmlns:a16="http://schemas.microsoft.com/office/drawing/2014/main" id="{2241B0A0-0033-49FF-89B8-142165C8E93C}"/>
              </a:ext>
            </a:extLst>
          </p:cNvPr>
          <p:cNvSpPr>
            <a:spLocks noGrp="1"/>
          </p:cNvSpPr>
          <p:nvPr>
            <p:ph type="body" sz="quarter" idx="12" hasCustomPrompt="1"/>
          </p:nvPr>
        </p:nvSpPr>
        <p:spPr>
          <a:xfrm>
            <a:off x="360000" y="1620000"/>
            <a:ext cx="5580000" cy="360000"/>
          </a:xfrm>
        </p:spPr>
        <p:txBody>
          <a:bodyPr/>
          <a:lstStyle>
            <a:lvl1pPr marL="0" indent="0">
              <a:buNone/>
              <a:defRPr b="1"/>
            </a:lvl1pPr>
          </a:lstStyle>
          <a:p>
            <a:pPr lvl="0"/>
            <a:r>
              <a:rPr lang="en-US" noProof="0"/>
              <a:t>Compare A</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Right Header">
            <a:extLst>
              <a:ext uri="{FF2B5EF4-FFF2-40B4-BE49-F238E27FC236}">
                <a16:creationId xmlns:a16="http://schemas.microsoft.com/office/drawing/2014/main" id="{069A9930-1B94-49BC-B4A6-B597F155D2DD}"/>
              </a:ext>
            </a:extLst>
          </p:cNvPr>
          <p:cNvSpPr>
            <a:spLocks noGrp="1"/>
          </p:cNvSpPr>
          <p:nvPr>
            <p:ph type="body" sz="quarter" idx="13" hasCustomPrompt="1"/>
          </p:nvPr>
        </p:nvSpPr>
        <p:spPr>
          <a:xfrm>
            <a:off x="6253200" y="1620000"/>
            <a:ext cx="5580000" cy="360000"/>
          </a:xfrm>
        </p:spPr>
        <p:txBody>
          <a:bodyPr/>
          <a:lstStyle>
            <a:lvl1pPr marL="0" indent="0">
              <a:buNone/>
              <a:defRPr b="1"/>
            </a:lvl1pPr>
          </a:lstStyle>
          <a:p>
            <a:pPr lvl="0"/>
            <a:r>
              <a:rPr lang="en-US" noProof="0"/>
              <a:t>Compare B</a:t>
            </a:r>
          </a:p>
        </p:txBody>
      </p:sp>
      <p:sp>
        <p:nvSpPr>
          <p:cNvPr id="5" name="Footer Placeholder 4">
            <a:extLst>
              <a:ext uri="{FF2B5EF4-FFF2-40B4-BE49-F238E27FC236}">
                <a16:creationId xmlns:a16="http://schemas.microsoft.com/office/drawing/2014/main" id="{7C7AC535-CCE6-472A-BA3D-DDE92DFF0EDA}"/>
              </a:ext>
            </a:extLst>
          </p:cNvPr>
          <p:cNvSpPr>
            <a:spLocks noGrp="1"/>
          </p:cNvSpPr>
          <p:nvPr>
            <p:ph type="ftr" sz="quarter" idx="15"/>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6A32F890-EB29-4A5B-A499-BB0FC04447A7}"/>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8888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0" y="0"/>
            <a:ext cx="12191999" cy="6678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3" name="Slide Number Placeholder 2">
            <a:extLst>
              <a:ext uri="{FF2B5EF4-FFF2-40B4-BE49-F238E27FC236}">
                <a16:creationId xmlns:a16="http://schemas.microsoft.com/office/drawing/2014/main" id="{719A41AC-399F-4B25-A28A-F7679843C36E}"/>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
        <p:nvSpPr>
          <p:cNvPr id="10" name="Caption">
            <a:extLst>
              <a:ext uri="{FF2B5EF4-FFF2-40B4-BE49-F238E27FC236}">
                <a16:creationId xmlns:a16="http://schemas.microsoft.com/office/drawing/2014/main" id="{E1C65CF6-B529-468F-B46C-1D1C2E71A116}"/>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2" name="Title 1">
            <a:extLst>
              <a:ext uri="{FF2B5EF4-FFF2-40B4-BE49-F238E27FC236}">
                <a16:creationId xmlns:a16="http://schemas.microsoft.com/office/drawing/2014/main" id="{FC5845FB-DCB7-4844-B346-98986ADFCE02}"/>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4218807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FB784EBA-F0C5-4F6F-9426-185FBA239203}"/>
              </a:ext>
            </a:extLst>
          </p:cNvPr>
          <p:cNvSpPr>
            <a:spLocks noGrp="1"/>
          </p:cNvSpPr>
          <p:nvPr>
            <p:ph type="media" sz="quarter" idx="15" hasCustomPrompt="1"/>
          </p:nvPr>
        </p:nvSpPr>
        <p:spPr>
          <a:xfrm>
            <a:off x="0" y="0"/>
            <a:ext cx="12192000" cy="6678000"/>
          </a:xfrm>
          <a:pattFill prst="dkUpDiag">
            <a:fgClr>
              <a:schemeClr val="bg1">
                <a:lumMod val="85000"/>
              </a:schemeClr>
            </a:fgClr>
            <a:bgClr>
              <a:schemeClr val="bg1">
                <a:lumMod val="95000"/>
              </a:schemeClr>
            </a:bgClr>
          </a:patt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Your Video</a:t>
            </a:r>
          </a:p>
        </p:txBody>
      </p:sp>
      <p:sp>
        <p:nvSpPr>
          <p:cNvPr id="5" name="Caption">
            <a:extLst>
              <a:ext uri="{FF2B5EF4-FFF2-40B4-BE49-F238E27FC236}">
                <a16:creationId xmlns:a16="http://schemas.microsoft.com/office/drawing/2014/main" id="{172090C5-61AC-430F-AA33-8EF3902C4669}"/>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4" name="Slide Number Placeholder 3">
            <a:extLst>
              <a:ext uri="{FF2B5EF4-FFF2-40B4-BE49-F238E27FC236}">
                <a16:creationId xmlns:a16="http://schemas.microsoft.com/office/drawing/2014/main" id="{8377EBDA-221D-4CBD-8DBF-E03A370015DB}"/>
              </a:ext>
            </a:extLst>
          </p:cNvPr>
          <p:cNvSpPr>
            <a:spLocks noGrp="1"/>
          </p:cNvSpPr>
          <p:nvPr>
            <p:ph type="sldNum" sz="quarter" idx="17"/>
          </p:nvPr>
        </p:nvSpPr>
        <p:spPr/>
        <p:txBody>
          <a:bodyPr/>
          <a:lstStyle/>
          <a:p>
            <a:fld id="{058DB212-BFA2-403F-85EF-DFD3FF6D973A}" type="slidenum">
              <a:rPr lang="en-US" noProof="0" smtClean="0"/>
              <a:pPr/>
              <a:t>‹#›</a:t>
            </a:fld>
            <a:endParaRPr lang="en-US" noProof="0"/>
          </a:p>
        </p:txBody>
      </p:sp>
      <p:sp>
        <p:nvSpPr>
          <p:cNvPr id="2" name="Title 1">
            <a:extLst>
              <a:ext uri="{FF2B5EF4-FFF2-40B4-BE49-F238E27FC236}">
                <a16:creationId xmlns:a16="http://schemas.microsoft.com/office/drawing/2014/main" id="{882508FC-366E-44DA-80A8-28048E1E4AEF}"/>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2321580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Divider">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111E4563-E2FC-4D6F-B759-AB4FB77D27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0" y="0"/>
            <a:ext cx="7799832" cy="6675120"/>
          </a:xfrm>
          <a:prstGeom prst="rect">
            <a:avLst/>
          </a:prstGeom>
        </p:spPr>
      </p:pic>
      <p:sp>
        <p:nvSpPr>
          <p:cNvPr id="24" name="Rectangle 23">
            <a:extLst>
              <a:ext uri="{FF2B5EF4-FFF2-40B4-BE49-F238E27FC236}">
                <a16:creationId xmlns:a16="http://schemas.microsoft.com/office/drawing/2014/main" id="{92FE8913-A018-418C-99FB-2DF342B9B5A0}"/>
              </a:ext>
            </a:extLst>
          </p:cNvPr>
          <p:cNvSpPr/>
          <p:nvPr userDrawn="1"/>
        </p:nvSpPr>
        <p:spPr>
          <a:xfrm>
            <a:off x="0"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Picture Placeholder 9">
            <a:extLst>
              <a:ext uri="{FF2B5EF4-FFF2-40B4-BE49-F238E27FC236}">
                <a16:creationId xmlns:a16="http://schemas.microsoft.com/office/drawing/2014/main" id="{AF7702AD-1968-4CE6-BC7C-02C0637069A8}"/>
              </a:ext>
            </a:extLst>
          </p:cNvPr>
          <p:cNvSpPr>
            <a:spLocks noGrp="1"/>
          </p:cNvSpPr>
          <p:nvPr>
            <p:ph type="pic" sz="quarter" idx="14"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hasCustomPrompt="1"/>
          </p:nvPr>
        </p:nvSpPr>
        <p:spPr>
          <a:xfrm>
            <a:off x="794862" y="3032684"/>
            <a:ext cx="3759807" cy="1547813"/>
          </a:xfrm>
        </p:spPr>
        <p:txBody>
          <a:bodyPr anchor="b"/>
          <a:lstStyle>
            <a:lvl1pPr algn="l">
              <a:lnSpc>
                <a:spcPts val="4000"/>
              </a:lnSpc>
              <a:defRPr sz="6600" spc="-150">
                <a:solidFill>
                  <a:schemeClr val="bg1"/>
                </a:solidFill>
              </a:defRPr>
            </a:lvl1pPr>
          </a:lstStyle>
          <a:p>
            <a:r>
              <a:rPr lang="en-US"/>
              <a:t>Thank You</a:t>
            </a:r>
            <a:endParaRPr lang="en-US" dirty="0"/>
          </a:p>
        </p:txBody>
      </p:sp>
      <p:sp>
        <p:nvSpPr>
          <p:cNvPr id="18" name="Graphic 15">
            <a:extLst>
              <a:ext uri="{FF2B5EF4-FFF2-40B4-BE49-F238E27FC236}">
                <a16:creationId xmlns:a16="http://schemas.microsoft.com/office/drawing/2014/main" id="{F50292C9-54F6-4F7B-A885-34CE1E3B0351}"/>
              </a:ext>
            </a:extLst>
          </p:cNvPr>
          <p:cNvSpPr/>
          <p:nvPr userDrawn="1"/>
        </p:nvSpPr>
        <p:spPr>
          <a:xfrm>
            <a:off x="1774391"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p>
        </p:txBody>
      </p:sp>
      <p:sp>
        <p:nvSpPr>
          <p:cNvPr id="15" name="Name">
            <a:extLst>
              <a:ext uri="{FF2B5EF4-FFF2-40B4-BE49-F238E27FC236}">
                <a16:creationId xmlns:a16="http://schemas.microsoft.com/office/drawing/2014/main" id="{B8C48821-0D90-416C-873E-50587E8A0C8E}"/>
              </a:ext>
            </a:extLst>
          </p:cNvPr>
          <p:cNvSpPr>
            <a:spLocks noGrp="1"/>
          </p:cNvSpPr>
          <p:nvPr>
            <p:ph type="body" sz="quarter" idx="11" hasCustomPrompt="1"/>
          </p:nvPr>
        </p:nvSpPr>
        <p:spPr>
          <a:xfrm>
            <a:off x="794861" y="4741677"/>
            <a:ext cx="3756943" cy="252000"/>
          </a:xfrm>
        </p:spPr>
        <p:txBody>
          <a:bodyPr anchor="ctr"/>
          <a:lstStyle>
            <a:lvl1pPr marL="0" indent="0">
              <a:buNone/>
              <a:defRPr sz="1600">
                <a:solidFill>
                  <a:schemeClr val="bg1"/>
                </a:solidFill>
                <a:latin typeface="+mn-lt"/>
              </a:defRPr>
            </a:lvl1pPr>
          </a:lstStyle>
          <a:p>
            <a:pPr lvl="0"/>
            <a:r>
              <a:rPr lang="en-US"/>
              <a:t>Name</a:t>
            </a:r>
            <a:endParaRPr lang="en-US" dirty="0"/>
          </a:p>
        </p:txBody>
      </p:sp>
      <p:sp>
        <p:nvSpPr>
          <p:cNvPr id="16" name="Email">
            <a:extLst>
              <a:ext uri="{FF2B5EF4-FFF2-40B4-BE49-F238E27FC236}">
                <a16:creationId xmlns:a16="http://schemas.microsoft.com/office/drawing/2014/main" id="{42450180-8D19-405E-97F0-2A309B58D01C}"/>
              </a:ext>
            </a:extLst>
          </p:cNvPr>
          <p:cNvSpPr>
            <a:spLocks noGrp="1"/>
          </p:cNvSpPr>
          <p:nvPr>
            <p:ph type="body" sz="quarter" idx="12" hasCustomPrompt="1"/>
          </p:nvPr>
        </p:nvSpPr>
        <p:spPr>
          <a:xfrm>
            <a:off x="1088990" y="5147137"/>
            <a:ext cx="3462814" cy="252000"/>
          </a:xfrm>
        </p:spPr>
        <p:txBody>
          <a:bodyPr anchor="ctr"/>
          <a:lstStyle>
            <a:lvl1pPr marL="0" indent="0">
              <a:buNone/>
              <a:defRPr sz="1200">
                <a:solidFill>
                  <a:schemeClr val="bg1"/>
                </a:solidFill>
                <a:latin typeface="+mn-lt"/>
              </a:defRPr>
            </a:lvl1pPr>
          </a:lstStyle>
          <a:p>
            <a:pPr lvl="0"/>
            <a:r>
              <a:rPr lang="en-US"/>
              <a:t>Email</a:t>
            </a:r>
            <a:endParaRPr lang="en-US" dirty="0"/>
          </a:p>
        </p:txBody>
      </p:sp>
      <p:sp>
        <p:nvSpPr>
          <p:cNvPr id="19" name="Rectangle 18">
            <a:extLst>
              <a:ext uri="{FF2B5EF4-FFF2-40B4-BE49-F238E27FC236}">
                <a16:creationId xmlns:a16="http://schemas.microsoft.com/office/drawing/2014/main" id="{C837F23B-0C4D-4D27-BF83-0B10D1CFFDCD}"/>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D39551A1-FBAD-4CC8-AA99-F9F4D4281782}"/>
              </a:ext>
            </a:extLst>
          </p:cNvPr>
          <p:cNvSpPr/>
          <p:nvPr userDrawn="1"/>
        </p:nvSpPr>
        <p:spPr>
          <a:xfrm>
            <a:off x="7804351" y="6678000"/>
            <a:ext cx="4224296"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4" name="Slide Number Placeholder 5">
            <a:extLst>
              <a:ext uri="{FF2B5EF4-FFF2-40B4-BE49-F238E27FC236}">
                <a16:creationId xmlns:a16="http://schemas.microsoft.com/office/drawing/2014/main" id="{5F695C6B-DBEE-447E-B106-7351E00BD0AF}"/>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3" name="Rectangle 22">
            <a:extLst>
              <a:ext uri="{FF2B5EF4-FFF2-40B4-BE49-F238E27FC236}">
                <a16:creationId xmlns:a16="http://schemas.microsoft.com/office/drawing/2014/main" id="{E1A38929-6316-4332-83F8-9E95386C7C42}"/>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27747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921DB-2DD6-4869-9104-BE40FBBCCE31}"/>
              </a:ext>
            </a:extLst>
          </p:cNvPr>
          <p:cNvSpPr>
            <a:spLocks noGrp="1"/>
          </p:cNvSpPr>
          <p:nvPr>
            <p:ph type="title"/>
          </p:nvPr>
        </p:nvSpPr>
        <p:spPr/>
        <p:txBody>
          <a:bodyPr/>
          <a:lstStyle/>
          <a:p>
            <a:r>
              <a:rPr lang="en-US" noProof="0"/>
              <a:t>Click to edit Master title style</a:t>
            </a:r>
          </a:p>
        </p:txBody>
      </p:sp>
      <p:sp>
        <p:nvSpPr>
          <p:cNvPr id="10" name="Subtitle">
            <a:extLst>
              <a:ext uri="{FF2B5EF4-FFF2-40B4-BE49-F238E27FC236}">
                <a16:creationId xmlns:a16="http://schemas.microsoft.com/office/drawing/2014/main" id="{1CC9B96F-1A0A-4B16-BDF7-48B289CD533E}"/>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Content Placeholder 2">
            <a:extLst>
              <a:ext uri="{FF2B5EF4-FFF2-40B4-BE49-F238E27FC236}">
                <a16:creationId xmlns:a16="http://schemas.microsoft.com/office/drawing/2014/main" id="{D69A7081-42C5-4F4E-8A26-E7788CCF4FE5}"/>
              </a:ext>
            </a:extLst>
          </p:cNvPr>
          <p:cNvSpPr>
            <a:spLocks noGrp="1"/>
          </p:cNvSpPr>
          <p:nvPr>
            <p:ph idx="1"/>
          </p:nvPr>
        </p:nvSpPr>
        <p:spPr>
          <a:xfrm>
            <a:off x="360000" y="1620000"/>
            <a:ext cx="114732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9038FCAA-94B1-47BD-AD46-123D3404BBB2}"/>
              </a:ext>
            </a:extLst>
          </p:cNvPr>
          <p:cNvSpPr>
            <a:spLocks noGrp="1"/>
          </p:cNvSpPr>
          <p:nvPr>
            <p:ph type="ftr" sz="quarter" idx="13"/>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81A11CEA-C130-40E5-A858-8D4FE6E58641}"/>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708772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99CE02-8616-40B2-85FF-B06E192752AB}"/>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A9E718F-2F10-41F1-8E9F-18DD53EF065F}"/>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331581A5-A75E-41FB-A68A-70BA1AB54B28}"/>
              </a:ext>
            </a:extLst>
          </p:cNvPr>
          <p:cNvSpPr>
            <a:spLocks noGrp="1"/>
          </p:cNvSpPr>
          <p:nvPr>
            <p:ph type="title"/>
          </p:nvPr>
        </p:nvSpPr>
        <p:spPr>
          <a:xfrm>
            <a:off x="360000" y="360000"/>
            <a:ext cx="11473200" cy="540000"/>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BA9B02-6E3D-4037-BE18-E02B786633E9}"/>
              </a:ext>
            </a:extLst>
          </p:cNvPr>
          <p:cNvSpPr>
            <a:spLocks noGrp="1"/>
          </p:cNvSpPr>
          <p:nvPr>
            <p:ph type="body" idx="1"/>
          </p:nvPr>
        </p:nvSpPr>
        <p:spPr>
          <a:xfrm>
            <a:off x="360000" y="1260000"/>
            <a:ext cx="11473200" cy="486000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A954C2B-6B0B-4286-BFA4-F6131386B0E3}"/>
              </a:ext>
            </a:extLst>
          </p:cNvPr>
          <p:cNvSpPr>
            <a:spLocks noGrp="1"/>
          </p:cNvSpPr>
          <p:nvPr>
            <p:ph type="ftr" sz="quarter" idx="3"/>
          </p:nvPr>
        </p:nvSpPr>
        <p:spPr>
          <a:xfrm>
            <a:off x="360000" y="6483329"/>
            <a:ext cx="2378438" cy="187367"/>
          </a:xfrm>
          <a:prstGeom prst="rect">
            <a:avLst/>
          </a:prstGeom>
          <a:gradFill>
            <a:gsLst>
              <a:gs pos="82000">
                <a:schemeClr val="bg1">
                  <a:lumMod val="95000"/>
                </a:schemeClr>
              </a:gs>
              <a:gs pos="100000">
                <a:schemeClr val="bg1">
                  <a:lumMod val="65000"/>
                </a:schemeClr>
              </a:gs>
            </a:gsLst>
            <a:lin ang="5400000" scaled="0"/>
          </a:gradFill>
        </p:spPr>
        <p:txBody>
          <a:bodyPr vert="horz" lIns="36000" tIns="0" rIns="0" bIns="0" rtlCol="0" anchor="ctr"/>
          <a:lstStyle>
            <a:lvl1pPr algn="l">
              <a:defRPr sz="1200">
                <a:solidFill>
                  <a:schemeClr val="tx1">
                    <a:lumMod val="75000"/>
                    <a:lumOff val="25000"/>
                  </a:schemeClr>
                </a:solidFill>
                <a:latin typeface="+mj-lt"/>
              </a:defRPr>
            </a:lvl1pPr>
          </a:lstStyle>
          <a:p>
            <a:r>
              <a:rPr lang="en-US"/>
              <a:t>Add a footer</a:t>
            </a:r>
            <a:endParaRPr lang="en-US" dirty="0"/>
          </a:p>
        </p:txBody>
      </p:sp>
      <p:sp>
        <p:nvSpPr>
          <p:cNvPr id="6" name="Slide Number Placeholder 5">
            <a:extLst>
              <a:ext uri="{FF2B5EF4-FFF2-40B4-BE49-F238E27FC236}">
                <a16:creationId xmlns:a16="http://schemas.microsoft.com/office/drawing/2014/main" id="{D245D258-5720-4517-B8DE-EB5AA5C4FAE1}"/>
              </a:ext>
            </a:extLst>
          </p:cNvPr>
          <p:cNvSpPr>
            <a:spLocks noGrp="1"/>
          </p:cNvSpPr>
          <p:nvPr>
            <p:ph type="sldNum" sz="quarter" idx="4"/>
          </p:nvPr>
        </p:nvSpPr>
        <p:spPr>
          <a:xfrm>
            <a:off x="11594400" y="6678000"/>
            <a:ext cx="597600" cy="144000"/>
          </a:xfrm>
          <a:prstGeom prst="rect">
            <a:avLst/>
          </a:prstGeom>
          <a:gradFill>
            <a:gsLst>
              <a:gs pos="0">
                <a:schemeClr val="accent2">
                  <a:lumMod val="75000"/>
                  <a:shade val="30000"/>
                  <a:satMod val="115000"/>
                </a:schemeClr>
              </a:gs>
              <a:gs pos="47000">
                <a:schemeClr val="accent2">
                  <a:lumMod val="75000"/>
                  <a:shade val="67500"/>
                  <a:satMod val="115000"/>
                </a:schemeClr>
              </a:gs>
              <a:gs pos="100000">
                <a:schemeClr val="accent1"/>
              </a:gs>
            </a:gsLst>
            <a:lin ang="10800000" scaled="0"/>
          </a:gradFill>
        </p:spPr>
        <p:txBody>
          <a:bodyPr vert="horz" lIns="0" tIns="0" rIns="72000" bIns="0" rtlCol="0" anchor="ctr"/>
          <a:lstStyle>
            <a:lvl1pPr algn="r">
              <a:defRPr sz="1200">
                <a:solidFill>
                  <a:schemeClr val="bg1"/>
                </a:solidFill>
                <a:latin typeface="+mj-lt"/>
              </a:defRPr>
            </a:lvl1pPr>
          </a:lstStyle>
          <a:p>
            <a:fld id="{058DB212-BFA2-403F-85EF-DFD3FF6D973A}" type="slidenum">
              <a:rPr lang="en-US" smtClean="0"/>
              <a:pPr/>
              <a:t>‹#›</a:t>
            </a:fld>
            <a:endParaRPr lang="en-US" dirty="0"/>
          </a:p>
        </p:txBody>
      </p:sp>
    </p:spTree>
    <p:extLst>
      <p:ext uri="{BB962C8B-B14F-4D97-AF65-F5344CB8AC3E}">
        <p14:creationId xmlns:p14="http://schemas.microsoft.com/office/powerpoint/2010/main" val="3117711249"/>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8" r:id="rId3"/>
    <p:sldLayoutId id="2147483663" r:id="rId4"/>
    <p:sldLayoutId id="2147483656" r:id="rId5"/>
    <p:sldLayoutId id="2147483660" r:id="rId6"/>
    <p:sldLayoutId id="2147483661" r:id="rId7"/>
    <p:sldLayoutId id="2147483664" r:id="rId8"/>
    <p:sldLayoutId id="2147483650" r:id="rId9"/>
    <p:sldLayoutId id="2147483652" r:id="rId10"/>
    <p:sldLayoutId id="2147483654" r:id="rId11"/>
    <p:sldLayoutId id="2147483655" r:id="rId12"/>
  </p:sldLayoutIdLst>
  <p:hf hdr="0" ftr="0" dt="0"/>
  <p:txStyles>
    <p:titleStyle>
      <a:lvl1pPr algn="l" defTabSz="914400" rtl="0" eaLnBrk="1" latinLnBrk="0" hangingPunct="1">
        <a:lnSpc>
          <a:spcPct val="90000"/>
        </a:lnSpc>
        <a:spcBef>
          <a:spcPct val="0"/>
        </a:spcBef>
        <a:buNone/>
        <a:defRPr sz="3200" kern="1200">
          <a:solidFill>
            <a:schemeClr val="tx1">
              <a:lumMod val="75000"/>
              <a:lumOff val="25000"/>
            </a:schemeClr>
          </a:solidFill>
          <a:latin typeface="+mj-lt"/>
          <a:ea typeface="+mj-ea"/>
          <a:cs typeface="+mj-cs"/>
        </a:defRPr>
      </a:lvl1pPr>
    </p:titleStyle>
    <p:bodyStyle>
      <a:lvl1pPr marL="263525" indent="-263525"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hyperlink" Target="https://www.youtube.com/watch?v=64H5qti9xf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5A836F-346F-4099-BC7B-0D8F3B27F395}"/>
              </a:ext>
            </a:extLst>
          </p:cNvPr>
          <p:cNvSpPr>
            <a:spLocks noGrp="1"/>
          </p:cNvSpPr>
          <p:nvPr>
            <p:ph type="ctrTitle"/>
          </p:nvPr>
        </p:nvSpPr>
        <p:spPr/>
        <p:txBody>
          <a:bodyPr/>
          <a:lstStyle/>
          <a:p>
            <a:r>
              <a:rPr lang="en-US" dirty="0"/>
              <a:t>WJEC GCSE Digital Technology</a:t>
            </a:r>
          </a:p>
        </p:txBody>
      </p:sp>
      <p:sp>
        <p:nvSpPr>
          <p:cNvPr id="5" name="Subtitle 4">
            <a:extLst>
              <a:ext uri="{FF2B5EF4-FFF2-40B4-BE49-F238E27FC236}">
                <a16:creationId xmlns:a16="http://schemas.microsoft.com/office/drawing/2014/main" id="{1FF39718-6251-4A5A-AAC7-767229317836}"/>
              </a:ext>
            </a:extLst>
          </p:cNvPr>
          <p:cNvSpPr>
            <a:spLocks noGrp="1"/>
          </p:cNvSpPr>
          <p:nvPr>
            <p:ph type="subTitle" idx="1"/>
          </p:nvPr>
        </p:nvSpPr>
        <p:spPr>
          <a:xfrm>
            <a:off x="8073391" y="3602037"/>
            <a:ext cx="3756943" cy="1596979"/>
          </a:xfrm>
        </p:spPr>
        <p:txBody>
          <a:bodyPr/>
          <a:lstStyle/>
          <a:p>
            <a:r>
              <a:rPr lang="en-US" noProof="1"/>
              <a:t>Unit 1:</a:t>
            </a:r>
          </a:p>
          <a:p>
            <a:r>
              <a:rPr lang="en-US" noProof="1"/>
              <a:t>The digital world</a:t>
            </a:r>
          </a:p>
          <a:p>
            <a:endParaRPr lang="en-US" noProof="1"/>
          </a:p>
          <a:p>
            <a:r>
              <a:rPr lang="en-US" noProof="1"/>
              <a:t>DT16c:</a:t>
            </a:r>
          </a:p>
          <a:p>
            <a:r>
              <a:rPr lang="en-US" noProof="1"/>
              <a:t>Social media</a:t>
            </a:r>
          </a:p>
        </p:txBody>
      </p:sp>
      <p:cxnSp>
        <p:nvCxnSpPr>
          <p:cNvPr id="22" name="Straight Connector 21">
            <a:extLst>
              <a:ext uri="{FF2B5EF4-FFF2-40B4-BE49-F238E27FC236}">
                <a16:creationId xmlns:a16="http://schemas.microsoft.com/office/drawing/2014/main" id="{1B17638D-56AE-48AD-96C8-EE46229C744C}"/>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Graphic 8" descr="space radar outline">
            <a:extLst>
              <a:ext uri="{FF2B5EF4-FFF2-40B4-BE49-F238E27FC236}">
                <a16:creationId xmlns:a16="http://schemas.microsoft.com/office/drawing/2014/main" id="{52C1AEF9-C750-45F9-AD02-5447187F5716}"/>
              </a:ext>
            </a:extLst>
          </p:cNvPr>
          <p:cNvSpPr/>
          <p:nvPr/>
        </p:nvSpPr>
        <p:spPr>
          <a:xfrm rot="16731500">
            <a:off x="10654807" y="4433342"/>
            <a:ext cx="238125" cy="238125"/>
          </a:xfrm>
          <a:custGeom>
            <a:avLst/>
            <a:gdLst>
              <a:gd name="connsiteX0" fmla="*/ 145256 w 238125"/>
              <a:gd name="connsiteY0" fmla="*/ 159538 h 238125"/>
              <a:gd name="connsiteX1" fmla="*/ 150019 w 238125"/>
              <a:gd name="connsiteY1" fmla="*/ 154775 h 238125"/>
              <a:gd name="connsiteX2" fmla="*/ 150019 w 238125"/>
              <a:gd name="connsiteY2" fmla="*/ 145250 h 238125"/>
              <a:gd name="connsiteX3" fmla="*/ 145256 w 238125"/>
              <a:gd name="connsiteY3" fmla="*/ 140488 h 238125"/>
              <a:gd name="connsiteX4" fmla="*/ 140494 w 238125"/>
              <a:gd name="connsiteY4" fmla="*/ 145250 h 238125"/>
              <a:gd name="connsiteX5" fmla="*/ 140494 w 238125"/>
              <a:gd name="connsiteY5" fmla="*/ 154775 h 238125"/>
              <a:gd name="connsiteX6" fmla="*/ 145256 w 238125"/>
              <a:gd name="connsiteY6" fmla="*/ 159538 h 238125"/>
              <a:gd name="connsiteX7" fmla="*/ 234353 w 238125"/>
              <a:gd name="connsiteY7" fmla="*/ 122828 h 238125"/>
              <a:gd name="connsiteX8" fmla="*/ 196253 w 238125"/>
              <a:gd name="connsiteY8" fmla="*/ 84728 h 238125"/>
              <a:gd name="connsiteX9" fmla="*/ 192881 w 238125"/>
              <a:gd name="connsiteY9" fmla="*/ 83338 h 238125"/>
              <a:gd name="connsiteX10" fmla="*/ 97631 w 238125"/>
              <a:gd name="connsiteY10" fmla="*/ 83338 h 238125"/>
              <a:gd name="connsiteX11" fmla="*/ 93231 w 238125"/>
              <a:gd name="connsiteY11" fmla="*/ 86281 h 238125"/>
              <a:gd name="connsiteX12" fmla="*/ 94259 w 238125"/>
              <a:gd name="connsiteY12" fmla="*/ 91472 h 238125"/>
              <a:gd name="connsiteX13" fmla="*/ 114700 w 238125"/>
              <a:gd name="connsiteY13" fmla="*/ 111913 h 238125"/>
              <a:gd name="connsiteX14" fmla="*/ 73819 w 238125"/>
              <a:gd name="connsiteY14" fmla="*/ 111913 h 238125"/>
              <a:gd name="connsiteX15" fmla="*/ 73819 w 238125"/>
              <a:gd name="connsiteY15" fmla="*/ 45238 h 238125"/>
              <a:gd name="connsiteX16" fmla="*/ 88106 w 238125"/>
              <a:gd name="connsiteY16" fmla="*/ 45238 h 238125"/>
              <a:gd name="connsiteX17" fmla="*/ 92869 w 238125"/>
              <a:gd name="connsiteY17" fmla="*/ 40475 h 238125"/>
              <a:gd name="connsiteX18" fmla="*/ 92869 w 238125"/>
              <a:gd name="connsiteY18" fmla="*/ 21425 h 238125"/>
              <a:gd name="connsiteX19" fmla="*/ 88887 w 238125"/>
              <a:gd name="connsiteY19" fmla="*/ 16729 h 238125"/>
              <a:gd name="connsiteX20" fmla="*/ 31737 w 238125"/>
              <a:gd name="connsiteY20" fmla="*/ 7204 h 238125"/>
              <a:gd name="connsiteX21" fmla="*/ 27880 w 238125"/>
              <a:gd name="connsiteY21" fmla="*/ 8271 h 238125"/>
              <a:gd name="connsiteX22" fmla="*/ 26194 w 238125"/>
              <a:gd name="connsiteY22" fmla="*/ 11900 h 238125"/>
              <a:gd name="connsiteX23" fmla="*/ 26194 w 238125"/>
              <a:gd name="connsiteY23" fmla="*/ 40475 h 238125"/>
              <a:gd name="connsiteX24" fmla="*/ 30956 w 238125"/>
              <a:gd name="connsiteY24" fmla="*/ 45238 h 238125"/>
              <a:gd name="connsiteX25" fmla="*/ 64294 w 238125"/>
              <a:gd name="connsiteY25" fmla="*/ 45238 h 238125"/>
              <a:gd name="connsiteX26" fmla="*/ 64294 w 238125"/>
              <a:gd name="connsiteY26" fmla="*/ 111913 h 238125"/>
              <a:gd name="connsiteX27" fmla="*/ 40481 w 238125"/>
              <a:gd name="connsiteY27" fmla="*/ 111913 h 238125"/>
              <a:gd name="connsiteX28" fmla="*/ 26194 w 238125"/>
              <a:gd name="connsiteY28" fmla="*/ 126200 h 238125"/>
              <a:gd name="connsiteX29" fmla="*/ 26194 w 238125"/>
              <a:gd name="connsiteY29" fmla="*/ 164300 h 238125"/>
              <a:gd name="connsiteX30" fmla="*/ 40481 w 238125"/>
              <a:gd name="connsiteY30" fmla="*/ 178588 h 238125"/>
              <a:gd name="connsiteX31" fmla="*/ 76610 w 238125"/>
              <a:gd name="connsiteY31" fmla="*/ 178588 h 238125"/>
              <a:gd name="connsiteX32" fmla="*/ 52769 w 238125"/>
              <a:gd name="connsiteY32" fmla="*/ 202429 h 238125"/>
              <a:gd name="connsiteX33" fmla="*/ 30956 w 238125"/>
              <a:gd name="connsiteY33" fmla="*/ 188113 h 238125"/>
              <a:gd name="connsiteX34" fmla="*/ 7144 w 238125"/>
              <a:gd name="connsiteY34" fmla="*/ 211925 h 238125"/>
              <a:gd name="connsiteX35" fmla="*/ 30956 w 238125"/>
              <a:gd name="connsiteY35" fmla="*/ 235738 h 238125"/>
              <a:gd name="connsiteX36" fmla="*/ 54550 w 238125"/>
              <a:gd name="connsiteY36" fmla="*/ 214116 h 238125"/>
              <a:gd name="connsiteX37" fmla="*/ 90078 w 238125"/>
              <a:gd name="connsiteY37" fmla="*/ 178588 h 238125"/>
              <a:gd name="connsiteX38" fmla="*/ 111919 w 238125"/>
              <a:gd name="connsiteY38" fmla="*/ 178588 h 238125"/>
              <a:gd name="connsiteX39" fmla="*/ 111919 w 238125"/>
              <a:gd name="connsiteY39" fmla="*/ 188598 h 238125"/>
              <a:gd name="connsiteX40" fmla="*/ 92869 w 238125"/>
              <a:gd name="connsiteY40" fmla="*/ 211925 h 238125"/>
              <a:gd name="connsiteX41" fmla="*/ 116681 w 238125"/>
              <a:gd name="connsiteY41" fmla="*/ 235738 h 238125"/>
              <a:gd name="connsiteX42" fmla="*/ 140494 w 238125"/>
              <a:gd name="connsiteY42" fmla="*/ 211925 h 238125"/>
              <a:gd name="connsiteX43" fmla="*/ 121444 w 238125"/>
              <a:gd name="connsiteY43" fmla="*/ 188598 h 238125"/>
              <a:gd name="connsiteX44" fmla="*/ 121444 w 238125"/>
              <a:gd name="connsiteY44" fmla="*/ 178588 h 238125"/>
              <a:gd name="connsiteX45" fmla="*/ 143275 w 238125"/>
              <a:gd name="connsiteY45" fmla="*/ 178588 h 238125"/>
              <a:gd name="connsiteX46" fmla="*/ 178813 w 238125"/>
              <a:gd name="connsiteY46" fmla="*/ 214125 h 238125"/>
              <a:gd name="connsiteX47" fmla="*/ 202406 w 238125"/>
              <a:gd name="connsiteY47" fmla="*/ 235738 h 238125"/>
              <a:gd name="connsiteX48" fmla="*/ 226219 w 238125"/>
              <a:gd name="connsiteY48" fmla="*/ 211925 h 238125"/>
              <a:gd name="connsiteX49" fmla="*/ 202406 w 238125"/>
              <a:gd name="connsiteY49" fmla="*/ 188113 h 238125"/>
              <a:gd name="connsiteX50" fmla="*/ 180594 w 238125"/>
              <a:gd name="connsiteY50" fmla="*/ 202438 h 238125"/>
              <a:gd name="connsiteX51" fmla="*/ 156743 w 238125"/>
              <a:gd name="connsiteY51" fmla="*/ 178588 h 238125"/>
              <a:gd name="connsiteX52" fmla="*/ 192881 w 238125"/>
              <a:gd name="connsiteY52" fmla="*/ 178588 h 238125"/>
              <a:gd name="connsiteX53" fmla="*/ 207169 w 238125"/>
              <a:gd name="connsiteY53" fmla="*/ 164300 h 238125"/>
              <a:gd name="connsiteX54" fmla="*/ 207169 w 238125"/>
              <a:gd name="connsiteY54" fmla="*/ 130963 h 238125"/>
              <a:gd name="connsiteX55" fmla="*/ 230981 w 238125"/>
              <a:gd name="connsiteY55" fmla="*/ 130963 h 238125"/>
              <a:gd name="connsiteX56" fmla="*/ 235382 w 238125"/>
              <a:gd name="connsiteY56" fmla="*/ 128019 h 238125"/>
              <a:gd name="connsiteX57" fmla="*/ 234353 w 238125"/>
              <a:gd name="connsiteY57" fmla="*/ 122828 h 238125"/>
              <a:gd name="connsiteX58" fmla="*/ 45244 w 238125"/>
              <a:gd name="connsiteY58" fmla="*/ 211935 h 238125"/>
              <a:gd name="connsiteX59" fmla="*/ 30956 w 238125"/>
              <a:gd name="connsiteY59" fmla="*/ 226213 h 238125"/>
              <a:gd name="connsiteX60" fmla="*/ 16669 w 238125"/>
              <a:gd name="connsiteY60" fmla="*/ 211925 h 238125"/>
              <a:gd name="connsiteX61" fmla="*/ 30956 w 238125"/>
              <a:gd name="connsiteY61" fmla="*/ 197638 h 238125"/>
              <a:gd name="connsiteX62" fmla="*/ 45244 w 238125"/>
              <a:gd name="connsiteY62" fmla="*/ 211925 h 238125"/>
              <a:gd name="connsiteX63" fmla="*/ 45244 w 238125"/>
              <a:gd name="connsiteY63" fmla="*/ 211935 h 238125"/>
              <a:gd name="connsiteX64" fmla="*/ 202406 w 238125"/>
              <a:gd name="connsiteY64" fmla="*/ 197638 h 238125"/>
              <a:gd name="connsiteX65" fmla="*/ 216694 w 238125"/>
              <a:gd name="connsiteY65" fmla="*/ 211925 h 238125"/>
              <a:gd name="connsiteX66" fmla="*/ 202406 w 238125"/>
              <a:gd name="connsiteY66" fmla="*/ 226213 h 238125"/>
              <a:gd name="connsiteX67" fmla="*/ 188119 w 238125"/>
              <a:gd name="connsiteY67" fmla="*/ 211925 h 238125"/>
              <a:gd name="connsiteX68" fmla="*/ 202406 w 238125"/>
              <a:gd name="connsiteY68" fmla="*/ 197638 h 238125"/>
              <a:gd name="connsiteX69" fmla="*/ 109128 w 238125"/>
              <a:gd name="connsiteY69" fmla="*/ 92863 h 238125"/>
              <a:gd name="connsiteX70" fmla="*/ 143275 w 238125"/>
              <a:gd name="connsiteY70" fmla="*/ 92863 h 238125"/>
              <a:gd name="connsiteX71" fmla="*/ 171850 w 238125"/>
              <a:gd name="connsiteY71" fmla="*/ 121438 h 238125"/>
              <a:gd name="connsiteX72" fmla="*/ 137703 w 238125"/>
              <a:gd name="connsiteY72" fmla="*/ 121438 h 238125"/>
              <a:gd name="connsiteX73" fmla="*/ 109128 w 238125"/>
              <a:gd name="connsiteY73" fmla="*/ 92863 h 238125"/>
              <a:gd name="connsiteX74" fmla="*/ 35719 w 238125"/>
              <a:gd name="connsiteY74" fmla="*/ 35713 h 238125"/>
              <a:gd name="connsiteX75" fmla="*/ 35719 w 238125"/>
              <a:gd name="connsiteY75" fmla="*/ 17520 h 238125"/>
              <a:gd name="connsiteX76" fmla="*/ 83344 w 238125"/>
              <a:gd name="connsiteY76" fmla="*/ 25454 h 238125"/>
              <a:gd name="connsiteX77" fmla="*/ 83344 w 238125"/>
              <a:gd name="connsiteY77" fmla="*/ 35713 h 238125"/>
              <a:gd name="connsiteX78" fmla="*/ 35719 w 238125"/>
              <a:gd name="connsiteY78" fmla="*/ 35713 h 238125"/>
              <a:gd name="connsiteX79" fmla="*/ 130969 w 238125"/>
              <a:gd name="connsiteY79" fmla="*/ 211925 h 238125"/>
              <a:gd name="connsiteX80" fmla="*/ 116681 w 238125"/>
              <a:gd name="connsiteY80" fmla="*/ 226213 h 238125"/>
              <a:gd name="connsiteX81" fmla="*/ 102394 w 238125"/>
              <a:gd name="connsiteY81" fmla="*/ 211925 h 238125"/>
              <a:gd name="connsiteX82" fmla="*/ 116681 w 238125"/>
              <a:gd name="connsiteY82" fmla="*/ 197638 h 238125"/>
              <a:gd name="connsiteX83" fmla="*/ 130969 w 238125"/>
              <a:gd name="connsiteY83" fmla="*/ 211925 h 238125"/>
              <a:gd name="connsiteX84" fmla="*/ 197644 w 238125"/>
              <a:gd name="connsiteY84" fmla="*/ 164300 h 238125"/>
              <a:gd name="connsiteX85" fmla="*/ 192881 w 238125"/>
              <a:gd name="connsiteY85" fmla="*/ 169063 h 238125"/>
              <a:gd name="connsiteX86" fmla="*/ 40481 w 238125"/>
              <a:gd name="connsiteY86" fmla="*/ 169063 h 238125"/>
              <a:gd name="connsiteX87" fmla="*/ 35719 w 238125"/>
              <a:gd name="connsiteY87" fmla="*/ 164300 h 238125"/>
              <a:gd name="connsiteX88" fmla="*/ 35719 w 238125"/>
              <a:gd name="connsiteY88" fmla="*/ 126200 h 238125"/>
              <a:gd name="connsiteX89" fmla="*/ 40481 w 238125"/>
              <a:gd name="connsiteY89" fmla="*/ 121438 h 238125"/>
              <a:gd name="connsiteX90" fmla="*/ 124225 w 238125"/>
              <a:gd name="connsiteY90" fmla="*/ 121438 h 238125"/>
              <a:gd name="connsiteX91" fmla="*/ 132359 w 238125"/>
              <a:gd name="connsiteY91" fmla="*/ 129572 h 238125"/>
              <a:gd name="connsiteX92" fmla="*/ 135731 w 238125"/>
              <a:gd name="connsiteY92" fmla="*/ 130963 h 238125"/>
              <a:gd name="connsiteX93" fmla="*/ 197644 w 238125"/>
              <a:gd name="connsiteY93" fmla="*/ 130963 h 238125"/>
              <a:gd name="connsiteX94" fmla="*/ 197644 w 238125"/>
              <a:gd name="connsiteY94" fmla="*/ 164300 h 238125"/>
              <a:gd name="connsiteX95" fmla="*/ 185318 w 238125"/>
              <a:gd name="connsiteY95" fmla="*/ 121438 h 238125"/>
              <a:gd name="connsiteX96" fmla="*/ 156743 w 238125"/>
              <a:gd name="connsiteY96" fmla="*/ 92863 h 238125"/>
              <a:gd name="connsiteX97" fmla="*/ 190910 w 238125"/>
              <a:gd name="connsiteY97" fmla="*/ 92863 h 238125"/>
              <a:gd name="connsiteX98" fmla="*/ 219485 w 238125"/>
              <a:gd name="connsiteY98" fmla="*/ 121438 h 238125"/>
              <a:gd name="connsiteX99" fmla="*/ 185318 w 238125"/>
              <a:gd name="connsiteY99" fmla="*/ 121438 h 238125"/>
              <a:gd name="connsiteX100" fmla="*/ 164306 w 238125"/>
              <a:gd name="connsiteY100" fmla="*/ 159538 h 238125"/>
              <a:gd name="connsiteX101" fmla="*/ 169069 w 238125"/>
              <a:gd name="connsiteY101" fmla="*/ 154775 h 238125"/>
              <a:gd name="connsiteX102" fmla="*/ 169069 w 238125"/>
              <a:gd name="connsiteY102" fmla="*/ 145250 h 238125"/>
              <a:gd name="connsiteX103" fmla="*/ 164306 w 238125"/>
              <a:gd name="connsiteY103" fmla="*/ 140488 h 238125"/>
              <a:gd name="connsiteX104" fmla="*/ 159544 w 238125"/>
              <a:gd name="connsiteY104" fmla="*/ 145250 h 238125"/>
              <a:gd name="connsiteX105" fmla="*/ 159544 w 238125"/>
              <a:gd name="connsiteY105" fmla="*/ 154775 h 238125"/>
              <a:gd name="connsiteX106" fmla="*/ 164306 w 238125"/>
              <a:gd name="connsiteY106" fmla="*/ 159538 h 238125"/>
              <a:gd name="connsiteX107" fmla="*/ 78581 w 238125"/>
              <a:gd name="connsiteY107" fmla="*/ 130963 h 238125"/>
              <a:gd name="connsiteX108" fmla="*/ 50006 w 238125"/>
              <a:gd name="connsiteY108" fmla="*/ 130963 h 238125"/>
              <a:gd name="connsiteX109" fmla="*/ 45244 w 238125"/>
              <a:gd name="connsiteY109" fmla="*/ 135725 h 238125"/>
              <a:gd name="connsiteX110" fmla="*/ 45244 w 238125"/>
              <a:gd name="connsiteY110" fmla="*/ 154775 h 238125"/>
              <a:gd name="connsiteX111" fmla="*/ 50006 w 238125"/>
              <a:gd name="connsiteY111" fmla="*/ 159538 h 238125"/>
              <a:gd name="connsiteX112" fmla="*/ 78581 w 238125"/>
              <a:gd name="connsiteY112" fmla="*/ 159538 h 238125"/>
              <a:gd name="connsiteX113" fmla="*/ 83344 w 238125"/>
              <a:gd name="connsiteY113" fmla="*/ 154775 h 238125"/>
              <a:gd name="connsiteX114" fmla="*/ 83344 w 238125"/>
              <a:gd name="connsiteY114" fmla="*/ 135725 h 238125"/>
              <a:gd name="connsiteX115" fmla="*/ 78581 w 238125"/>
              <a:gd name="connsiteY115" fmla="*/ 130963 h 238125"/>
              <a:gd name="connsiteX116" fmla="*/ 73819 w 238125"/>
              <a:gd name="connsiteY116" fmla="*/ 150013 h 238125"/>
              <a:gd name="connsiteX117" fmla="*/ 54769 w 238125"/>
              <a:gd name="connsiteY117" fmla="*/ 150013 h 238125"/>
              <a:gd name="connsiteX118" fmla="*/ 54769 w 238125"/>
              <a:gd name="connsiteY118" fmla="*/ 140488 h 238125"/>
              <a:gd name="connsiteX119" fmla="*/ 73819 w 238125"/>
              <a:gd name="connsiteY119" fmla="*/ 140488 h 238125"/>
              <a:gd name="connsiteX120" fmla="*/ 73819 w 238125"/>
              <a:gd name="connsiteY120" fmla="*/ 150013 h 238125"/>
              <a:gd name="connsiteX121" fmla="*/ 183356 w 238125"/>
              <a:gd name="connsiteY121" fmla="*/ 159538 h 238125"/>
              <a:gd name="connsiteX122" fmla="*/ 188119 w 238125"/>
              <a:gd name="connsiteY122" fmla="*/ 154775 h 238125"/>
              <a:gd name="connsiteX123" fmla="*/ 188119 w 238125"/>
              <a:gd name="connsiteY123" fmla="*/ 145250 h 238125"/>
              <a:gd name="connsiteX124" fmla="*/ 183356 w 238125"/>
              <a:gd name="connsiteY124" fmla="*/ 140488 h 238125"/>
              <a:gd name="connsiteX125" fmla="*/ 178594 w 238125"/>
              <a:gd name="connsiteY125" fmla="*/ 145250 h 238125"/>
              <a:gd name="connsiteX126" fmla="*/ 178594 w 238125"/>
              <a:gd name="connsiteY126" fmla="*/ 154775 h 238125"/>
              <a:gd name="connsiteX127" fmla="*/ 183356 w 238125"/>
              <a:gd name="connsiteY127" fmla="*/ 1595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38125" h="238125">
                <a:moveTo>
                  <a:pt x="145256" y="159538"/>
                </a:moveTo>
                <a:cubicBezTo>
                  <a:pt x="147885" y="159538"/>
                  <a:pt x="150019" y="157404"/>
                  <a:pt x="150019" y="154775"/>
                </a:cubicBezTo>
                <a:lnTo>
                  <a:pt x="150019" y="145250"/>
                </a:lnTo>
                <a:cubicBezTo>
                  <a:pt x="150019" y="142621"/>
                  <a:pt x="147885" y="140488"/>
                  <a:pt x="145256" y="140488"/>
                </a:cubicBezTo>
                <a:cubicBezTo>
                  <a:pt x="142627" y="140488"/>
                  <a:pt x="140494" y="142621"/>
                  <a:pt x="140494" y="145250"/>
                </a:cubicBezTo>
                <a:lnTo>
                  <a:pt x="140494" y="154775"/>
                </a:lnTo>
                <a:cubicBezTo>
                  <a:pt x="140494" y="157404"/>
                  <a:pt x="142627" y="159538"/>
                  <a:pt x="145256" y="159538"/>
                </a:cubicBezTo>
                <a:close/>
                <a:moveTo>
                  <a:pt x="234353" y="122828"/>
                </a:moveTo>
                <a:lnTo>
                  <a:pt x="196253" y="84728"/>
                </a:lnTo>
                <a:cubicBezTo>
                  <a:pt x="195358" y="83842"/>
                  <a:pt x="194148" y="83338"/>
                  <a:pt x="192881" y="83338"/>
                </a:cubicBezTo>
                <a:lnTo>
                  <a:pt x="97631" y="83338"/>
                </a:lnTo>
                <a:cubicBezTo>
                  <a:pt x="95707" y="83338"/>
                  <a:pt x="93964" y="84500"/>
                  <a:pt x="93231" y="86281"/>
                </a:cubicBezTo>
                <a:cubicBezTo>
                  <a:pt x="92488" y="88062"/>
                  <a:pt x="92897" y="90110"/>
                  <a:pt x="94259" y="91472"/>
                </a:cubicBezTo>
                <a:lnTo>
                  <a:pt x="114700" y="111913"/>
                </a:lnTo>
                <a:lnTo>
                  <a:pt x="73819" y="111913"/>
                </a:lnTo>
                <a:lnTo>
                  <a:pt x="73819" y="45238"/>
                </a:lnTo>
                <a:lnTo>
                  <a:pt x="88106" y="45238"/>
                </a:lnTo>
                <a:cubicBezTo>
                  <a:pt x="90735" y="45238"/>
                  <a:pt x="92869" y="43104"/>
                  <a:pt x="92869" y="40475"/>
                </a:cubicBezTo>
                <a:lnTo>
                  <a:pt x="92869" y="21425"/>
                </a:lnTo>
                <a:cubicBezTo>
                  <a:pt x="92869" y="19101"/>
                  <a:pt x="91183" y="17110"/>
                  <a:pt x="88887" y="16729"/>
                </a:cubicBezTo>
                <a:lnTo>
                  <a:pt x="31737" y="7204"/>
                </a:lnTo>
                <a:cubicBezTo>
                  <a:pt x="30375" y="6985"/>
                  <a:pt x="28946" y="7366"/>
                  <a:pt x="27880" y="8271"/>
                </a:cubicBezTo>
                <a:cubicBezTo>
                  <a:pt x="26803" y="9166"/>
                  <a:pt x="26194" y="10500"/>
                  <a:pt x="26194" y="11900"/>
                </a:cubicBezTo>
                <a:lnTo>
                  <a:pt x="26194" y="40475"/>
                </a:lnTo>
                <a:cubicBezTo>
                  <a:pt x="26194" y="43104"/>
                  <a:pt x="28327" y="45238"/>
                  <a:pt x="30956" y="45238"/>
                </a:cubicBezTo>
                <a:lnTo>
                  <a:pt x="64294" y="45238"/>
                </a:lnTo>
                <a:lnTo>
                  <a:pt x="64294" y="111913"/>
                </a:lnTo>
                <a:lnTo>
                  <a:pt x="40481" y="111913"/>
                </a:lnTo>
                <a:cubicBezTo>
                  <a:pt x="32604" y="111913"/>
                  <a:pt x="26194" y="118323"/>
                  <a:pt x="26194" y="126200"/>
                </a:cubicBezTo>
                <a:lnTo>
                  <a:pt x="26194" y="164300"/>
                </a:lnTo>
                <a:cubicBezTo>
                  <a:pt x="26194" y="172177"/>
                  <a:pt x="32604" y="178588"/>
                  <a:pt x="40481" y="178588"/>
                </a:cubicBezTo>
                <a:lnTo>
                  <a:pt x="76610" y="178588"/>
                </a:lnTo>
                <a:lnTo>
                  <a:pt x="52769" y="202429"/>
                </a:lnTo>
                <a:cubicBezTo>
                  <a:pt x="49082" y="194018"/>
                  <a:pt x="40700" y="188113"/>
                  <a:pt x="30956" y="188113"/>
                </a:cubicBezTo>
                <a:cubicBezTo>
                  <a:pt x="17831" y="188113"/>
                  <a:pt x="7144" y="198800"/>
                  <a:pt x="7144" y="211925"/>
                </a:cubicBezTo>
                <a:cubicBezTo>
                  <a:pt x="7144" y="225050"/>
                  <a:pt x="17831" y="235738"/>
                  <a:pt x="30956" y="235738"/>
                </a:cubicBezTo>
                <a:cubicBezTo>
                  <a:pt x="43329" y="235738"/>
                  <a:pt x="53416" y="226203"/>
                  <a:pt x="54550" y="214116"/>
                </a:cubicBezTo>
                <a:lnTo>
                  <a:pt x="90078" y="178588"/>
                </a:lnTo>
                <a:lnTo>
                  <a:pt x="111919" y="178588"/>
                </a:lnTo>
                <a:lnTo>
                  <a:pt x="111919" y="188598"/>
                </a:lnTo>
                <a:cubicBezTo>
                  <a:pt x="101060" y="190808"/>
                  <a:pt x="92869" y="200428"/>
                  <a:pt x="92869" y="211925"/>
                </a:cubicBezTo>
                <a:cubicBezTo>
                  <a:pt x="92869" y="225050"/>
                  <a:pt x="103556" y="235738"/>
                  <a:pt x="116681" y="235738"/>
                </a:cubicBezTo>
                <a:cubicBezTo>
                  <a:pt x="129807" y="235738"/>
                  <a:pt x="140494" y="225050"/>
                  <a:pt x="140494" y="211925"/>
                </a:cubicBezTo>
                <a:cubicBezTo>
                  <a:pt x="140494" y="200428"/>
                  <a:pt x="132293" y="190808"/>
                  <a:pt x="121444" y="188598"/>
                </a:cubicBezTo>
                <a:lnTo>
                  <a:pt x="121444" y="178588"/>
                </a:lnTo>
                <a:lnTo>
                  <a:pt x="143275" y="178588"/>
                </a:lnTo>
                <a:lnTo>
                  <a:pt x="178813" y="214125"/>
                </a:lnTo>
                <a:cubicBezTo>
                  <a:pt x="179946" y="226203"/>
                  <a:pt x="190033" y="235738"/>
                  <a:pt x="202406" y="235738"/>
                </a:cubicBezTo>
                <a:cubicBezTo>
                  <a:pt x="215532" y="235738"/>
                  <a:pt x="226219" y="225050"/>
                  <a:pt x="226219" y="211925"/>
                </a:cubicBezTo>
                <a:cubicBezTo>
                  <a:pt x="226219" y="198800"/>
                  <a:pt x="215532" y="188113"/>
                  <a:pt x="202406" y="188113"/>
                </a:cubicBezTo>
                <a:cubicBezTo>
                  <a:pt x="192653" y="188113"/>
                  <a:pt x="184271" y="194028"/>
                  <a:pt x="180594" y="202438"/>
                </a:cubicBezTo>
                <a:lnTo>
                  <a:pt x="156743" y="178588"/>
                </a:lnTo>
                <a:lnTo>
                  <a:pt x="192881" y="178588"/>
                </a:lnTo>
                <a:cubicBezTo>
                  <a:pt x="200758" y="178588"/>
                  <a:pt x="207169" y="172177"/>
                  <a:pt x="207169" y="164300"/>
                </a:cubicBezTo>
                <a:lnTo>
                  <a:pt x="207169" y="130963"/>
                </a:lnTo>
                <a:lnTo>
                  <a:pt x="230981" y="130963"/>
                </a:lnTo>
                <a:cubicBezTo>
                  <a:pt x="232905" y="130963"/>
                  <a:pt x="234648" y="129800"/>
                  <a:pt x="235382" y="128019"/>
                </a:cubicBezTo>
                <a:cubicBezTo>
                  <a:pt x="236125" y="126238"/>
                  <a:pt x="235715" y="124190"/>
                  <a:pt x="234353" y="122828"/>
                </a:cubicBezTo>
                <a:close/>
                <a:moveTo>
                  <a:pt x="45244" y="211935"/>
                </a:moveTo>
                <a:cubicBezTo>
                  <a:pt x="45234" y="219802"/>
                  <a:pt x="38824" y="226213"/>
                  <a:pt x="30956" y="226213"/>
                </a:cubicBezTo>
                <a:cubicBezTo>
                  <a:pt x="23079" y="226213"/>
                  <a:pt x="16669" y="219802"/>
                  <a:pt x="16669" y="211925"/>
                </a:cubicBezTo>
                <a:cubicBezTo>
                  <a:pt x="16669" y="204048"/>
                  <a:pt x="23079" y="197638"/>
                  <a:pt x="30956" y="197638"/>
                </a:cubicBezTo>
                <a:cubicBezTo>
                  <a:pt x="38833" y="197638"/>
                  <a:pt x="45244" y="204048"/>
                  <a:pt x="45244" y="211925"/>
                </a:cubicBezTo>
                <a:cubicBezTo>
                  <a:pt x="45244" y="211925"/>
                  <a:pt x="45244" y="211925"/>
                  <a:pt x="45244" y="211935"/>
                </a:cubicBezTo>
                <a:close/>
                <a:moveTo>
                  <a:pt x="202406" y="197638"/>
                </a:moveTo>
                <a:cubicBezTo>
                  <a:pt x="210283" y="197638"/>
                  <a:pt x="216694" y="204048"/>
                  <a:pt x="216694" y="211925"/>
                </a:cubicBezTo>
                <a:cubicBezTo>
                  <a:pt x="216694" y="219802"/>
                  <a:pt x="210283" y="226213"/>
                  <a:pt x="202406" y="226213"/>
                </a:cubicBezTo>
                <a:cubicBezTo>
                  <a:pt x="194529" y="226213"/>
                  <a:pt x="188119" y="219802"/>
                  <a:pt x="188119" y="211925"/>
                </a:cubicBezTo>
                <a:cubicBezTo>
                  <a:pt x="188119" y="204048"/>
                  <a:pt x="194529" y="197638"/>
                  <a:pt x="202406" y="197638"/>
                </a:cubicBezTo>
                <a:close/>
                <a:moveTo>
                  <a:pt x="109128" y="92863"/>
                </a:moveTo>
                <a:lnTo>
                  <a:pt x="143275" y="92863"/>
                </a:lnTo>
                <a:lnTo>
                  <a:pt x="171850" y="121438"/>
                </a:lnTo>
                <a:lnTo>
                  <a:pt x="137703" y="121438"/>
                </a:lnTo>
                <a:lnTo>
                  <a:pt x="109128" y="92863"/>
                </a:lnTo>
                <a:close/>
                <a:moveTo>
                  <a:pt x="35719" y="35713"/>
                </a:moveTo>
                <a:lnTo>
                  <a:pt x="35719" y="17520"/>
                </a:lnTo>
                <a:lnTo>
                  <a:pt x="83344" y="25454"/>
                </a:lnTo>
                <a:lnTo>
                  <a:pt x="83344" y="35713"/>
                </a:lnTo>
                <a:lnTo>
                  <a:pt x="35719" y="35713"/>
                </a:lnTo>
                <a:close/>
                <a:moveTo>
                  <a:pt x="130969" y="211925"/>
                </a:moveTo>
                <a:cubicBezTo>
                  <a:pt x="130969" y="219802"/>
                  <a:pt x="124558" y="226213"/>
                  <a:pt x="116681" y="226213"/>
                </a:cubicBezTo>
                <a:cubicBezTo>
                  <a:pt x="108804" y="226213"/>
                  <a:pt x="102394" y="219802"/>
                  <a:pt x="102394" y="211925"/>
                </a:cubicBezTo>
                <a:cubicBezTo>
                  <a:pt x="102394" y="204048"/>
                  <a:pt x="108804" y="197638"/>
                  <a:pt x="116681" y="197638"/>
                </a:cubicBezTo>
                <a:cubicBezTo>
                  <a:pt x="124558" y="197638"/>
                  <a:pt x="130969" y="204048"/>
                  <a:pt x="130969" y="211925"/>
                </a:cubicBezTo>
                <a:close/>
                <a:moveTo>
                  <a:pt x="197644" y="164300"/>
                </a:moveTo>
                <a:cubicBezTo>
                  <a:pt x="197644" y="166929"/>
                  <a:pt x="195510" y="169063"/>
                  <a:pt x="192881" y="169063"/>
                </a:cubicBezTo>
                <a:lnTo>
                  <a:pt x="40481" y="169063"/>
                </a:lnTo>
                <a:cubicBezTo>
                  <a:pt x="37852" y="169063"/>
                  <a:pt x="35719" y="166929"/>
                  <a:pt x="35719" y="164300"/>
                </a:cubicBezTo>
                <a:lnTo>
                  <a:pt x="35719" y="126200"/>
                </a:lnTo>
                <a:cubicBezTo>
                  <a:pt x="35719" y="123571"/>
                  <a:pt x="37852" y="121438"/>
                  <a:pt x="40481" y="121438"/>
                </a:cubicBezTo>
                <a:lnTo>
                  <a:pt x="124225" y="121438"/>
                </a:lnTo>
                <a:lnTo>
                  <a:pt x="132359" y="129572"/>
                </a:lnTo>
                <a:cubicBezTo>
                  <a:pt x="133255" y="130458"/>
                  <a:pt x="134464" y="130963"/>
                  <a:pt x="135731" y="130963"/>
                </a:cubicBezTo>
                <a:lnTo>
                  <a:pt x="197644" y="130963"/>
                </a:lnTo>
                <a:lnTo>
                  <a:pt x="197644" y="164300"/>
                </a:lnTo>
                <a:close/>
                <a:moveTo>
                  <a:pt x="185318" y="121438"/>
                </a:moveTo>
                <a:lnTo>
                  <a:pt x="156743" y="92863"/>
                </a:lnTo>
                <a:lnTo>
                  <a:pt x="190910" y="92863"/>
                </a:lnTo>
                <a:lnTo>
                  <a:pt x="219485" y="121438"/>
                </a:lnTo>
                <a:lnTo>
                  <a:pt x="185318" y="121438"/>
                </a:lnTo>
                <a:close/>
                <a:moveTo>
                  <a:pt x="164306" y="159538"/>
                </a:moveTo>
                <a:cubicBezTo>
                  <a:pt x="166935" y="159538"/>
                  <a:pt x="169069" y="157404"/>
                  <a:pt x="169069" y="154775"/>
                </a:cubicBezTo>
                <a:lnTo>
                  <a:pt x="169069" y="145250"/>
                </a:lnTo>
                <a:cubicBezTo>
                  <a:pt x="169069" y="142621"/>
                  <a:pt x="166935" y="140488"/>
                  <a:pt x="164306" y="140488"/>
                </a:cubicBezTo>
                <a:cubicBezTo>
                  <a:pt x="161677" y="140488"/>
                  <a:pt x="159544" y="142621"/>
                  <a:pt x="159544" y="145250"/>
                </a:cubicBezTo>
                <a:lnTo>
                  <a:pt x="159544" y="154775"/>
                </a:lnTo>
                <a:cubicBezTo>
                  <a:pt x="159544" y="157404"/>
                  <a:pt x="161677" y="159538"/>
                  <a:pt x="164306" y="159538"/>
                </a:cubicBezTo>
                <a:close/>
                <a:moveTo>
                  <a:pt x="78581" y="130963"/>
                </a:moveTo>
                <a:lnTo>
                  <a:pt x="50006" y="130963"/>
                </a:lnTo>
                <a:cubicBezTo>
                  <a:pt x="47377" y="130963"/>
                  <a:pt x="45244" y="133096"/>
                  <a:pt x="45244" y="135725"/>
                </a:cubicBezTo>
                <a:lnTo>
                  <a:pt x="45244" y="154775"/>
                </a:lnTo>
                <a:cubicBezTo>
                  <a:pt x="45244" y="157404"/>
                  <a:pt x="47377" y="159538"/>
                  <a:pt x="50006" y="159538"/>
                </a:cubicBezTo>
                <a:lnTo>
                  <a:pt x="78581" y="159538"/>
                </a:lnTo>
                <a:cubicBezTo>
                  <a:pt x="81210" y="159538"/>
                  <a:pt x="83344" y="157404"/>
                  <a:pt x="83344" y="154775"/>
                </a:cubicBezTo>
                <a:lnTo>
                  <a:pt x="83344" y="135725"/>
                </a:lnTo>
                <a:cubicBezTo>
                  <a:pt x="83344" y="133096"/>
                  <a:pt x="81210" y="130963"/>
                  <a:pt x="78581" y="130963"/>
                </a:cubicBezTo>
                <a:close/>
                <a:moveTo>
                  <a:pt x="73819" y="150013"/>
                </a:moveTo>
                <a:lnTo>
                  <a:pt x="54769" y="150013"/>
                </a:lnTo>
                <a:lnTo>
                  <a:pt x="54769" y="140488"/>
                </a:lnTo>
                <a:lnTo>
                  <a:pt x="73819" y="140488"/>
                </a:lnTo>
                <a:lnTo>
                  <a:pt x="73819" y="150013"/>
                </a:lnTo>
                <a:close/>
                <a:moveTo>
                  <a:pt x="183356" y="159538"/>
                </a:moveTo>
                <a:cubicBezTo>
                  <a:pt x="185985" y="159538"/>
                  <a:pt x="188119" y="157404"/>
                  <a:pt x="188119" y="154775"/>
                </a:cubicBezTo>
                <a:lnTo>
                  <a:pt x="188119" y="145250"/>
                </a:lnTo>
                <a:cubicBezTo>
                  <a:pt x="188119" y="142621"/>
                  <a:pt x="185985" y="140488"/>
                  <a:pt x="183356" y="140488"/>
                </a:cubicBezTo>
                <a:cubicBezTo>
                  <a:pt x="180727" y="140488"/>
                  <a:pt x="178594" y="142621"/>
                  <a:pt x="178594" y="145250"/>
                </a:cubicBezTo>
                <a:lnTo>
                  <a:pt x="178594" y="154775"/>
                </a:lnTo>
                <a:cubicBezTo>
                  <a:pt x="178594" y="157404"/>
                  <a:pt x="180727" y="159538"/>
                  <a:pt x="183356" y="159538"/>
                </a:cubicBezTo>
                <a:close/>
              </a:path>
            </a:pathLst>
          </a:custGeom>
          <a:solidFill>
            <a:schemeClr val="bg1"/>
          </a:solidFill>
          <a:ln w="9525" cap="flat">
            <a:noFill/>
            <a:prstDash val="solid"/>
            <a:miter/>
          </a:ln>
        </p:spPr>
        <p:txBody>
          <a:bodyPr rtlCol="0" anchor="ctr"/>
          <a:lstStyle/>
          <a:p>
            <a:endParaRPr lang="en-US" dirty="0"/>
          </a:p>
        </p:txBody>
      </p:sp>
      <p:pic>
        <p:nvPicPr>
          <p:cNvPr id="6" name="Picture Placeholder 5">
            <a:extLst>
              <a:ext uri="{FF2B5EF4-FFF2-40B4-BE49-F238E27FC236}">
                <a16:creationId xmlns:a16="http://schemas.microsoft.com/office/drawing/2014/main" id="{2A552673-69EB-48F7-B3FB-8A8220B16FFF}"/>
              </a:ext>
            </a:extLst>
          </p:cNvPr>
          <p:cNvPicPr>
            <a:picLocks noGrp="1" noChangeAspect="1"/>
          </p:cNvPicPr>
          <p:nvPr>
            <p:ph type="pic" sz="quarter" idx="10"/>
          </p:nvPr>
        </p:nvPicPr>
        <p:blipFill>
          <a:blip r:embed="rId2"/>
          <a:srcRect l="7570" r="7570"/>
          <a:stretch>
            <a:fillRect/>
          </a:stretch>
        </p:blipFill>
        <p:spPr>
          <a:prstGeom prst="rect">
            <a:avLst/>
          </a:prstGeom>
        </p:spPr>
      </p:pic>
    </p:spTree>
    <p:extLst>
      <p:ext uri="{BB962C8B-B14F-4D97-AF65-F5344CB8AC3E}">
        <p14:creationId xmlns:p14="http://schemas.microsoft.com/office/powerpoint/2010/main" val="4735192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53637"/>
            <a:ext cx="12034837" cy="1138773"/>
          </a:xfrm>
          <a:prstGeom prst="rect">
            <a:avLst/>
          </a:prstGeom>
          <a:noFill/>
        </p:spPr>
        <p:txBody>
          <a:bodyPr wrap="square" rtlCol="0">
            <a:spAutoFit/>
          </a:bodyPr>
          <a:lstStyle/>
          <a:p>
            <a:r>
              <a:rPr lang="en-GB" sz="2400" b="1" u="sng" dirty="0">
                <a:latin typeface="+mj-lt"/>
              </a:rPr>
              <a:t>Self-checker tool</a:t>
            </a:r>
          </a:p>
          <a:p>
            <a:r>
              <a:rPr lang="en-GB" dirty="0">
                <a:latin typeface="+mj-lt"/>
              </a:rPr>
              <a:t> </a:t>
            </a:r>
          </a:p>
          <a:p>
            <a:endParaRPr lang="en-GB" sz="2400" b="1" u="sng" dirty="0">
              <a:latin typeface="+mj-lt"/>
            </a:endParaRPr>
          </a:p>
        </p:txBody>
      </p:sp>
      <p:sp>
        <p:nvSpPr>
          <p:cNvPr id="17" name="TextBox 16">
            <a:extLst>
              <a:ext uri="{FF2B5EF4-FFF2-40B4-BE49-F238E27FC236}">
                <a16:creationId xmlns:a16="http://schemas.microsoft.com/office/drawing/2014/main" id="{0E99D91F-DACF-47AB-9D51-979816D6725A}"/>
              </a:ext>
            </a:extLst>
          </p:cNvPr>
          <p:cNvSpPr txBox="1"/>
          <p:nvPr/>
        </p:nvSpPr>
        <p:spPr>
          <a:xfrm>
            <a:off x="269817" y="698367"/>
            <a:ext cx="8004753" cy="2246769"/>
          </a:xfrm>
          <a:prstGeom prst="rect">
            <a:avLst/>
          </a:prstGeom>
          <a:noFill/>
          <a:ln>
            <a:solidFill>
              <a:schemeClr val="tx1"/>
            </a:solidFill>
          </a:ln>
        </p:spPr>
        <p:txBody>
          <a:bodyPr wrap="square" rtlCol="0">
            <a:spAutoFit/>
          </a:bodyPr>
          <a:lstStyle/>
          <a:p>
            <a:r>
              <a:rPr lang="en-GB" sz="2000" dirty="0">
                <a:latin typeface="+mj-lt"/>
              </a:rPr>
              <a:t>How confident are you that know what is meant by the following terms:</a:t>
            </a:r>
          </a:p>
          <a:p>
            <a:pPr marL="342900" indent="-342900">
              <a:buFont typeface="Arial" panose="020B0604020202020204" pitchFamily="34" charset="0"/>
              <a:buChar char="•"/>
            </a:pPr>
            <a:r>
              <a:rPr lang="en-GB" sz="2000" dirty="0">
                <a:latin typeface="+mj-lt"/>
              </a:rPr>
              <a:t>Identify features of a social networking site.</a:t>
            </a:r>
          </a:p>
          <a:p>
            <a:pPr marL="342900" indent="-342900">
              <a:buFont typeface="Arial" panose="020B0604020202020204" pitchFamily="34" charset="0"/>
              <a:buChar char="•"/>
            </a:pPr>
            <a:r>
              <a:rPr lang="en-GB" sz="2000" dirty="0">
                <a:latin typeface="+mj-lt"/>
              </a:rPr>
              <a:t>Identify the advantages and disadvantages to using social media.</a:t>
            </a:r>
          </a:p>
          <a:p>
            <a:pPr marL="342900" indent="-342900">
              <a:buFont typeface="Arial" panose="020B0604020202020204" pitchFamily="34" charset="0"/>
              <a:buChar char="•"/>
            </a:pPr>
            <a:r>
              <a:rPr lang="en-GB" sz="2000" dirty="0">
                <a:latin typeface="+mj-lt"/>
              </a:rPr>
              <a:t>Explain how each social media platform works, who uses it and it’s pros and cons.</a:t>
            </a:r>
          </a:p>
          <a:p>
            <a:pPr marL="342900" indent="-342900">
              <a:buFont typeface="Arial" panose="020B0604020202020204" pitchFamily="34" charset="0"/>
              <a:buChar char="•"/>
            </a:pPr>
            <a:r>
              <a:rPr lang="en-GB" sz="2000" dirty="0">
                <a:latin typeface="+mj-lt"/>
              </a:rPr>
              <a:t>Explain what is meant by defamation and how social media plays a role in this.</a:t>
            </a:r>
          </a:p>
        </p:txBody>
      </p:sp>
      <p:pic>
        <p:nvPicPr>
          <p:cNvPr id="2050" name="Picture 2" descr="Traffic light - Wikipedia">
            <a:extLst>
              <a:ext uri="{FF2B5EF4-FFF2-40B4-BE49-F238E27FC236}">
                <a16:creationId xmlns:a16="http://schemas.microsoft.com/office/drawing/2014/main" id="{2CF71E16-28E5-4112-BF99-9BA4302B459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433" r="20810"/>
          <a:stretch/>
        </p:blipFill>
        <p:spPr bwMode="auto">
          <a:xfrm>
            <a:off x="8664314" y="434715"/>
            <a:ext cx="3117955" cy="530651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3" name="Table 12">
            <a:extLst>
              <a:ext uri="{FF2B5EF4-FFF2-40B4-BE49-F238E27FC236}">
                <a16:creationId xmlns:a16="http://schemas.microsoft.com/office/drawing/2014/main" id="{C3F5A226-D20E-4B70-83A2-05E79609BF06}"/>
              </a:ext>
            </a:extLst>
          </p:cNvPr>
          <p:cNvGraphicFramePr>
            <a:graphicFrameLocks noGrp="1"/>
          </p:cNvGraphicFramePr>
          <p:nvPr>
            <p:extLst/>
          </p:nvPr>
        </p:nvGraphicFramePr>
        <p:xfrm>
          <a:off x="275951" y="4332493"/>
          <a:ext cx="7998619" cy="1097280"/>
        </p:xfrm>
        <a:graphic>
          <a:graphicData uri="http://schemas.openxmlformats.org/drawingml/2006/table">
            <a:tbl>
              <a:tblPr firstRow="1" bandRow="1">
                <a:tableStyleId>{5C22544A-7EE6-4342-B048-85BDC9FD1C3A}</a:tableStyleId>
              </a:tblPr>
              <a:tblGrid>
                <a:gridCol w="7998619">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70840">
                <a:tc>
                  <a:txBody>
                    <a:bodyPr/>
                    <a:lstStyle/>
                    <a:p>
                      <a:pPr marL="0" indent="0" algn="l">
                        <a:buFont typeface="+mj-lt"/>
                        <a:buNone/>
                      </a:pPr>
                      <a:r>
                        <a:rPr lang="en-GB" sz="2000" b="0" dirty="0">
                          <a:latin typeface="Tw Cen MT" panose="020B0602020104020603" pitchFamily="34" charset="0"/>
                        </a:rPr>
                        <a:t>Complete the multiple-choice quiz provided by your teacher to check understanding.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14" name="Picture 4" descr="Question Mark PNG | PNG All">
            <a:extLst>
              <a:ext uri="{FF2B5EF4-FFF2-40B4-BE49-F238E27FC236}">
                <a16:creationId xmlns:a16="http://schemas.microsoft.com/office/drawing/2014/main" id="{0551B630-659F-4D40-8149-D46100937C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07007" y="4048348"/>
            <a:ext cx="667563" cy="667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2359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Knowledge retrieval</a:t>
            </a:r>
          </a:p>
          <a:p>
            <a:r>
              <a:rPr lang="en-GB" dirty="0">
                <a:latin typeface="+mj-lt"/>
              </a:rPr>
              <a:t>How many points can you score?</a:t>
            </a:r>
            <a:endParaRPr lang="en-GB" sz="1600" dirty="0">
              <a:latin typeface="+mj-lt"/>
            </a:endParaRPr>
          </a:p>
        </p:txBody>
      </p:sp>
      <p:graphicFrame>
        <p:nvGraphicFramePr>
          <p:cNvPr id="4" name="Table 3">
            <a:extLst>
              <a:ext uri="{FF2B5EF4-FFF2-40B4-BE49-F238E27FC236}">
                <a16:creationId xmlns:a16="http://schemas.microsoft.com/office/drawing/2014/main" id="{C87B7E06-0B40-424C-B627-35422E7A0D9B}"/>
              </a:ext>
            </a:extLst>
          </p:cNvPr>
          <p:cNvGraphicFramePr>
            <a:graphicFrameLocks noGrp="1"/>
          </p:cNvGraphicFramePr>
          <p:nvPr>
            <p:extLst>
              <p:ext uri="{D42A27DB-BD31-4B8C-83A1-F6EECF244321}">
                <p14:modId xmlns:p14="http://schemas.microsoft.com/office/powerpoint/2010/main" val="4015019143"/>
              </p:ext>
            </p:extLst>
          </p:nvPr>
        </p:nvGraphicFramePr>
        <p:xfrm>
          <a:off x="157163" y="927960"/>
          <a:ext cx="11430234" cy="5242560"/>
        </p:xfrm>
        <a:graphic>
          <a:graphicData uri="http://schemas.openxmlformats.org/drawingml/2006/table">
            <a:tbl>
              <a:tblPr firstRow="1" bandRow="1">
                <a:tableStyleId>{5940675A-B579-460E-94D1-54222C63F5DA}</a:tableStyleId>
              </a:tblPr>
              <a:tblGrid>
                <a:gridCol w="3810078">
                  <a:extLst>
                    <a:ext uri="{9D8B030D-6E8A-4147-A177-3AD203B41FA5}">
                      <a16:colId xmlns:a16="http://schemas.microsoft.com/office/drawing/2014/main" val="1419975808"/>
                    </a:ext>
                  </a:extLst>
                </a:gridCol>
                <a:gridCol w="3810078">
                  <a:extLst>
                    <a:ext uri="{9D8B030D-6E8A-4147-A177-3AD203B41FA5}">
                      <a16:colId xmlns:a16="http://schemas.microsoft.com/office/drawing/2014/main" val="293769274"/>
                    </a:ext>
                  </a:extLst>
                </a:gridCol>
                <a:gridCol w="3810078">
                  <a:extLst>
                    <a:ext uri="{9D8B030D-6E8A-4147-A177-3AD203B41FA5}">
                      <a16:colId xmlns:a16="http://schemas.microsoft.com/office/drawing/2014/main" val="1377571787"/>
                    </a:ext>
                  </a:extLst>
                </a:gridCol>
              </a:tblGrid>
              <a:tr h="1006630">
                <a:tc>
                  <a:txBody>
                    <a:bodyPr/>
                    <a:lstStyle/>
                    <a:p>
                      <a:r>
                        <a:rPr lang="en-GB" sz="1600" dirty="0">
                          <a:latin typeface="+mj-lt"/>
                        </a:rPr>
                        <a:t>Name TWO user-generated reference sites (1 point)</a:t>
                      </a:r>
                    </a:p>
                    <a:p>
                      <a:endParaRPr lang="en-GB" sz="1600" dirty="0">
                        <a:latin typeface="+mj-lt"/>
                      </a:endParaRPr>
                    </a:p>
                    <a:p>
                      <a:endParaRPr lang="en-GB" sz="1600" dirty="0">
                        <a:latin typeface="+mj-lt"/>
                      </a:endParaRPr>
                    </a:p>
                    <a:p>
                      <a:endParaRPr lang="en-GB" sz="1600" dirty="0">
                        <a:latin typeface="+mj-lt"/>
                      </a:endParaRPr>
                    </a:p>
                  </a:txBody>
                  <a:tcPr/>
                </a:tc>
                <a:tc>
                  <a:txBody>
                    <a:bodyPr/>
                    <a:lstStyle/>
                    <a:p>
                      <a:r>
                        <a:rPr lang="en-GB" sz="1600" dirty="0">
                          <a:latin typeface="+mj-lt"/>
                        </a:rPr>
                        <a:t>Name TWO methods of digital communication (2 points)</a:t>
                      </a:r>
                    </a:p>
                  </a:txBody>
                  <a:tcPr/>
                </a:tc>
                <a:tc>
                  <a:txBody>
                    <a:bodyPr/>
                    <a:lstStyle/>
                    <a:p>
                      <a:r>
                        <a:rPr lang="en-GB" sz="1600" dirty="0">
                          <a:latin typeface="+mj-lt"/>
                        </a:rPr>
                        <a:t>Name THREE types of user documentation provided when a new IT system is implemented? (3 points)</a:t>
                      </a:r>
                    </a:p>
                  </a:txBody>
                  <a:tcPr/>
                </a:tc>
                <a:extLst>
                  <a:ext uri="{0D108BD9-81ED-4DB2-BD59-A6C34878D82A}">
                    <a16:rowId xmlns:a16="http://schemas.microsoft.com/office/drawing/2014/main" val="3712293696"/>
                  </a:ext>
                </a:extLst>
              </a:tr>
              <a:tr h="1006630">
                <a:tc>
                  <a:txBody>
                    <a:bodyPr/>
                    <a:lstStyle/>
                    <a:p>
                      <a:r>
                        <a:rPr lang="en-GB" sz="1600" dirty="0">
                          <a:latin typeface="+mj-lt"/>
                        </a:rPr>
                        <a:t>What does it mean when files become fragmented? (4 points)</a:t>
                      </a:r>
                    </a:p>
                    <a:p>
                      <a:endParaRPr lang="en-GB" sz="1600" dirty="0">
                        <a:latin typeface="+mj-lt"/>
                      </a:endParaRPr>
                    </a:p>
                    <a:p>
                      <a:endParaRPr lang="en-GB" sz="1600" dirty="0">
                        <a:latin typeface="+mj-lt"/>
                      </a:endParaRPr>
                    </a:p>
                    <a:p>
                      <a:endParaRPr lang="en-GB" sz="1600" dirty="0">
                        <a:latin typeface="+mj-lt"/>
                      </a:endParaRPr>
                    </a:p>
                  </a:txBody>
                  <a:tcPr/>
                </a:tc>
                <a:tc>
                  <a:txBody>
                    <a:bodyPr/>
                    <a:lstStyle/>
                    <a:p>
                      <a:r>
                        <a:rPr lang="en-GB" sz="1600" dirty="0">
                          <a:latin typeface="+mj-lt"/>
                        </a:rPr>
                        <a:t>Name FIVE parts of a URL (5 points)</a:t>
                      </a:r>
                    </a:p>
                  </a:txBody>
                  <a:tcPr/>
                </a:tc>
                <a:tc>
                  <a:txBody>
                    <a:bodyPr/>
                    <a:lstStyle/>
                    <a:p>
                      <a:r>
                        <a:rPr lang="en-GB" sz="1600" dirty="0">
                          <a:latin typeface="+mj-lt"/>
                        </a:rPr>
                        <a:t>What hardware is used to join similar networks together such as a LAN and another LAN? (6 points)</a:t>
                      </a:r>
                    </a:p>
                  </a:txBody>
                  <a:tcPr/>
                </a:tc>
                <a:extLst>
                  <a:ext uri="{0D108BD9-81ED-4DB2-BD59-A6C34878D82A}">
                    <a16:rowId xmlns:a16="http://schemas.microsoft.com/office/drawing/2014/main" val="2257671480"/>
                  </a:ext>
                </a:extLst>
              </a:tr>
              <a:tr h="1006630">
                <a:tc>
                  <a:txBody>
                    <a:bodyPr/>
                    <a:lstStyle/>
                    <a:p>
                      <a:r>
                        <a:rPr lang="en-GB" sz="1600" dirty="0">
                          <a:latin typeface="+mj-lt"/>
                        </a:rPr>
                        <a:t>Name THREE biometric methods used to interact with devices. (7 points)</a:t>
                      </a:r>
                    </a:p>
                    <a:p>
                      <a:endParaRPr lang="en-GB" sz="1600" dirty="0">
                        <a:latin typeface="+mj-lt"/>
                      </a:endParaRPr>
                    </a:p>
                    <a:p>
                      <a:endParaRPr lang="en-GB" sz="1600" dirty="0">
                        <a:latin typeface="+mj-lt"/>
                      </a:endParaRPr>
                    </a:p>
                    <a:p>
                      <a:endParaRPr lang="en-GB" sz="1600" dirty="0">
                        <a:latin typeface="+mj-lt"/>
                      </a:endParaRPr>
                    </a:p>
                  </a:txBody>
                  <a:tcPr/>
                </a:tc>
                <a:tc>
                  <a:txBody>
                    <a:bodyPr/>
                    <a:lstStyle/>
                    <a:p>
                      <a:r>
                        <a:rPr lang="en-GB" sz="1600" dirty="0">
                          <a:latin typeface="+mj-lt"/>
                        </a:rPr>
                        <a:t>Name THREE types of optical storage. (8 points)</a:t>
                      </a:r>
                    </a:p>
                  </a:txBody>
                  <a:tcPr/>
                </a:tc>
                <a:tc>
                  <a:txBody>
                    <a:bodyPr/>
                    <a:lstStyle/>
                    <a:p>
                      <a:r>
                        <a:rPr lang="en-GB" sz="1600" dirty="0">
                          <a:latin typeface="+mj-lt"/>
                        </a:rPr>
                        <a:t>Name THREE types of magnetic storage (9 points)</a:t>
                      </a:r>
                    </a:p>
                  </a:txBody>
                  <a:tcPr/>
                </a:tc>
                <a:extLst>
                  <a:ext uri="{0D108BD9-81ED-4DB2-BD59-A6C34878D82A}">
                    <a16:rowId xmlns:a16="http://schemas.microsoft.com/office/drawing/2014/main" val="901875089"/>
                  </a:ext>
                </a:extLst>
              </a:tr>
              <a:tr h="1006630">
                <a:tc>
                  <a:txBody>
                    <a:bodyPr/>
                    <a:lstStyle/>
                    <a:p>
                      <a:r>
                        <a:rPr lang="en-GB" sz="1600" dirty="0">
                          <a:latin typeface="+mj-lt"/>
                        </a:rPr>
                        <a:t>Name THREE types of solid-state storage (10 points)</a:t>
                      </a:r>
                    </a:p>
                    <a:p>
                      <a:endParaRPr lang="en-GB" sz="1600" dirty="0">
                        <a:latin typeface="+mj-lt"/>
                      </a:endParaRPr>
                    </a:p>
                    <a:p>
                      <a:endParaRPr lang="en-GB" sz="1600" dirty="0">
                        <a:latin typeface="+mj-lt"/>
                      </a:endParaRPr>
                    </a:p>
                    <a:p>
                      <a:endParaRPr lang="en-GB" sz="1600" dirty="0">
                        <a:latin typeface="+mj-lt"/>
                      </a:endParaRPr>
                    </a:p>
                  </a:txBody>
                  <a:tcPr/>
                </a:tc>
                <a:tc>
                  <a:txBody>
                    <a:bodyPr/>
                    <a:lstStyle/>
                    <a:p>
                      <a:r>
                        <a:rPr lang="en-GB" sz="1600" dirty="0">
                          <a:latin typeface="+mj-lt"/>
                        </a:rPr>
                        <a:t>Name THREE analogue devices used to input and/or output sound. (11 points)</a:t>
                      </a:r>
                    </a:p>
                  </a:txBody>
                  <a:tcPr/>
                </a:tc>
                <a:tc>
                  <a:txBody>
                    <a:bodyPr/>
                    <a:lstStyle/>
                    <a:p>
                      <a:r>
                        <a:rPr lang="en-GB" sz="1600" dirty="0">
                          <a:latin typeface="+mj-lt"/>
                        </a:rPr>
                        <a:t>How many colour can be stored in a digital image that stores 2 bits per pixel? </a:t>
                      </a:r>
                      <a:r>
                        <a:rPr lang="en-GB" sz="1600">
                          <a:latin typeface="+mj-lt"/>
                        </a:rPr>
                        <a:t>(12 points)</a:t>
                      </a:r>
                      <a:endParaRPr lang="en-GB" sz="1600" dirty="0">
                        <a:latin typeface="+mj-lt"/>
                      </a:endParaRPr>
                    </a:p>
                  </a:txBody>
                  <a:tcPr/>
                </a:tc>
                <a:extLst>
                  <a:ext uri="{0D108BD9-81ED-4DB2-BD59-A6C34878D82A}">
                    <a16:rowId xmlns:a16="http://schemas.microsoft.com/office/drawing/2014/main" val="2577748325"/>
                  </a:ext>
                </a:extLst>
              </a:tr>
            </a:tbl>
          </a:graphicData>
        </a:graphic>
      </p:graphicFrame>
    </p:spTree>
    <p:extLst>
      <p:ext uri="{BB962C8B-B14F-4D97-AF65-F5344CB8AC3E}">
        <p14:creationId xmlns:p14="http://schemas.microsoft.com/office/powerpoint/2010/main" val="1250215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Knowledge retrieval</a:t>
            </a:r>
          </a:p>
          <a:p>
            <a:r>
              <a:rPr lang="en-GB" dirty="0">
                <a:latin typeface="+mj-lt"/>
              </a:rPr>
              <a:t>How many points can you score?</a:t>
            </a:r>
            <a:endParaRPr lang="en-GB" sz="1600" dirty="0">
              <a:latin typeface="+mj-lt"/>
            </a:endParaRPr>
          </a:p>
        </p:txBody>
      </p:sp>
      <p:graphicFrame>
        <p:nvGraphicFramePr>
          <p:cNvPr id="4" name="Table 3">
            <a:extLst>
              <a:ext uri="{FF2B5EF4-FFF2-40B4-BE49-F238E27FC236}">
                <a16:creationId xmlns:a16="http://schemas.microsoft.com/office/drawing/2014/main" id="{C87B7E06-0B40-424C-B627-35422E7A0D9B}"/>
              </a:ext>
            </a:extLst>
          </p:cNvPr>
          <p:cNvGraphicFramePr>
            <a:graphicFrameLocks noGrp="1"/>
          </p:cNvGraphicFramePr>
          <p:nvPr>
            <p:extLst>
              <p:ext uri="{D42A27DB-BD31-4B8C-83A1-F6EECF244321}">
                <p14:modId xmlns:p14="http://schemas.microsoft.com/office/powerpoint/2010/main" val="3961418610"/>
              </p:ext>
            </p:extLst>
          </p:nvPr>
        </p:nvGraphicFramePr>
        <p:xfrm>
          <a:off x="157163" y="927960"/>
          <a:ext cx="11430234" cy="5486400"/>
        </p:xfrm>
        <a:graphic>
          <a:graphicData uri="http://schemas.openxmlformats.org/drawingml/2006/table">
            <a:tbl>
              <a:tblPr firstRow="1" bandRow="1">
                <a:tableStyleId>{5940675A-B579-460E-94D1-54222C63F5DA}</a:tableStyleId>
              </a:tblPr>
              <a:tblGrid>
                <a:gridCol w="3810078">
                  <a:extLst>
                    <a:ext uri="{9D8B030D-6E8A-4147-A177-3AD203B41FA5}">
                      <a16:colId xmlns:a16="http://schemas.microsoft.com/office/drawing/2014/main" val="1419975808"/>
                    </a:ext>
                  </a:extLst>
                </a:gridCol>
                <a:gridCol w="3810078">
                  <a:extLst>
                    <a:ext uri="{9D8B030D-6E8A-4147-A177-3AD203B41FA5}">
                      <a16:colId xmlns:a16="http://schemas.microsoft.com/office/drawing/2014/main" val="293769274"/>
                    </a:ext>
                  </a:extLst>
                </a:gridCol>
                <a:gridCol w="3810078">
                  <a:extLst>
                    <a:ext uri="{9D8B030D-6E8A-4147-A177-3AD203B41FA5}">
                      <a16:colId xmlns:a16="http://schemas.microsoft.com/office/drawing/2014/main" val="1377571787"/>
                    </a:ext>
                  </a:extLst>
                </a:gridCol>
              </a:tblGrid>
              <a:tr h="1006630">
                <a:tc>
                  <a:txBody>
                    <a:bodyPr/>
                    <a:lstStyle/>
                    <a:p>
                      <a:r>
                        <a:rPr lang="en-GB" sz="1600" dirty="0">
                          <a:latin typeface="+mj-lt"/>
                        </a:rPr>
                        <a:t>Name TWO user-generated reference sites (1 point)</a:t>
                      </a:r>
                    </a:p>
                    <a:p>
                      <a:r>
                        <a:rPr lang="en-GB" sz="1600" dirty="0">
                          <a:solidFill>
                            <a:srgbClr val="FF0000"/>
                          </a:solidFill>
                          <a:latin typeface="+mj-lt"/>
                        </a:rPr>
                        <a:t>Wikis, Internet forums, Message boards, Newsgroups, Review sites</a:t>
                      </a:r>
                    </a:p>
                    <a:p>
                      <a:endParaRPr lang="en-GB" sz="1600" dirty="0">
                        <a:latin typeface="+mj-lt"/>
                      </a:endParaRPr>
                    </a:p>
                  </a:txBody>
                  <a:tcPr/>
                </a:tc>
                <a:tc>
                  <a:txBody>
                    <a:bodyPr/>
                    <a:lstStyle/>
                    <a:p>
                      <a:r>
                        <a:rPr lang="en-GB" sz="1600" dirty="0">
                          <a:latin typeface="+mj-lt"/>
                        </a:rPr>
                        <a:t>Name TWO methods of digital communication (2 points)</a:t>
                      </a:r>
                    </a:p>
                    <a:p>
                      <a:r>
                        <a:rPr lang="en-GB" sz="1600" dirty="0">
                          <a:solidFill>
                            <a:srgbClr val="FF0000"/>
                          </a:solidFill>
                          <a:latin typeface="+mj-lt"/>
                        </a:rPr>
                        <a:t>E-Mail, Social media, Instant messaging, Blogs, </a:t>
                      </a:r>
                    </a:p>
                  </a:txBody>
                  <a:tcPr/>
                </a:tc>
                <a:tc>
                  <a:txBody>
                    <a:bodyPr/>
                    <a:lstStyle/>
                    <a:p>
                      <a:r>
                        <a:rPr lang="en-GB" sz="1600" dirty="0">
                          <a:latin typeface="+mj-lt"/>
                        </a:rPr>
                        <a:t>Name THREE types of user documentation provided when a new IT system is implemented? (3 points)</a:t>
                      </a:r>
                    </a:p>
                    <a:p>
                      <a:r>
                        <a:rPr lang="en-GB" sz="1600" dirty="0">
                          <a:solidFill>
                            <a:srgbClr val="FF0000"/>
                          </a:solidFill>
                          <a:latin typeface="+mj-lt"/>
                        </a:rPr>
                        <a:t>On-screen, Paper and Technical</a:t>
                      </a:r>
                    </a:p>
                  </a:txBody>
                  <a:tcPr/>
                </a:tc>
                <a:extLst>
                  <a:ext uri="{0D108BD9-81ED-4DB2-BD59-A6C34878D82A}">
                    <a16:rowId xmlns:a16="http://schemas.microsoft.com/office/drawing/2014/main" val="3712293696"/>
                  </a:ext>
                </a:extLst>
              </a:tr>
              <a:tr h="1006630">
                <a:tc>
                  <a:txBody>
                    <a:bodyPr/>
                    <a:lstStyle/>
                    <a:p>
                      <a:r>
                        <a:rPr lang="en-GB" sz="1600" dirty="0">
                          <a:latin typeface="+mj-lt"/>
                        </a:rPr>
                        <a:t>What does it mean when files become fragmented? (4 points)</a:t>
                      </a:r>
                    </a:p>
                    <a:p>
                      <a:r>
                        <a:rPr lang="en-GB" sz="1600" dirty="0">
                          <a:solidFill>
                            <a:srgbClr val="FF0000"/>
                          </a:solidFill>
                          <a:latin typeface="+mj-lt"/>
                        </a:rPr>
                        <a:t>This is when files (parts of files) have been split up and stored in different location on the hard drive. </a:t>
                      </a:r>
                    </a:p>
                  </a:txBody>
                  <a:tcPr/>
                </a:tc>
                <a:tc>
                  <a:txBody>
                    <a:bodyPr/>
                    <a:lstStyle/>
                    <a:p>
                      <a:r>
                        <a:rPr lang="en-GB" sz="1600" dirty="0">
                          <a:latin typeface="+mj-lt"/>
                        </a:rPr>
                        <a:t>Name FIVE parts of a URL (5 points)</a:t>
                      </a:r>
                    </a:p>
                    <a:p>
                      <a:r>
                        <a:rPr lang="en-GB" sz="1600" dirty="0">
                          <a:solidFill>
                            <a:srgbClr val="FF0000"/>
                          </a:solidFill>
                          <a:latin typeface="+mj-lt"/>
                        </a:rPr>
                        <a:t>Scheme, Sub-domain, Second level domain, Top-level domain, Sub-directory</a:t>
                      </a:r>
                    </a:p>
                  </a:txBody>
                  <a:tcPr/>
                </a:tc>
                <a:tc>
                  <a:txBody>
                    <a:bodyPr/>
                    <a:lstStyle/>
                    <a:p>
                      <a:r>
                        <a:rPr lang="en-GB" sz="1600" dirty="0">
                          <a:latin typeface="+mj-lt"/>
                        </a:rPr>
                        <a:t>What hardware is used to join similar networks together such as a LAN and another LAN? (6 points)</a:t>
                      </a:r>
                    </a:p>
                    <a:p>
                      <a:r>
                        <a:rPr lang="en-GB" sz="1600" dirty="0">
                          <a:solidFill>
                            <a:srgbClr val="FF0000"/>
                          </a:solidFill>
                          <a:latin typeface="+mj-lt"/>
                        </a:rPr>
                        <a:t>Bridge</a:t>
                      </a:r>
                    </a:p>
                  </a:txBody>
                  <a:tcPr/>
                </a:tc>
                <a:extLst>
                  <a:ext uri="{0D108BD9-81ED-4DB2-BD59-A6C34878D82A}">
                    <a16:rowId xmlns:a16="http://schemas.microsoft.com/office/drawing/2014/main" val="2257671480"/>
                  </a:ext>
                </a:extLst>
              </a:tr>
              <a:tr h="1006630">
                <a:tc>
                  <a:txBody>
                    <a:bodyPr/>
                    <a:lstStyle/>
                    <a:p>
                      <a:r>
                        <a:rPr lang="en-GB" sz="1600" dirty="0">
                          <a:latin typeface="+mj-lt"/>
                        </a:rPr>
                        <a:t>Name THREE biometric methods used to interact with devices. (7 points)</a:t>
                      </a:r>
                    </a:p>
                    <a:p>
                      <a:r>
                        <a:rPr lang="en-GB" sz="1600" dirty="0">
                          <a:solidFill>
                            <a:srgbClr val="FF0000"/>
                          </a:solidFill>
                          <a:latin typeface="+mj-lt"/>
                        </a:rPr>
                        <a:t>Ear, Iris, Retina, Fingerprint, Finger geometry, Hand geometry.</a:t>
                      </a:r>
                    </a:p>
                    <a:p>
                      <a:endParaRPr lang="en-GB" sz="1600" dirty="0">
                        <a:latin typeface="+mj-lt"/>
                      </a:endParaRPr>
                    </a:p>
                    <a:p>
                      <a:endParaRPr lang="en-GB" sz="1600" dirty="0">
                        <a:latin typeface="+mj-lt"/>
                      </a:endParaRPr>
                    </a:p>
                  </a:txBody>
                  <a:tcPr/>
                </a:tc>
                <a:tc>
                  <a:txBody>
                    <a:bodyPr/>
                    <a:lstStyle/>
                    <a:p>
                      <a:r>
                        <a:rPr lang="en-GB" sz="1600" dirty="0">
                          <a:latin typeface="+mj-lt"/>
                        </a:rPr>
                        <a:t>Name THREE types of optical storage. (8 points)</a:t>
                      </a:r>
                    </a:p>
                    <a:p>
                      <a:r>
                        <a:rPr lang="en-GB" sz="1600" dirty="0">
                          <a:solidFill>
                            <a:srgbClr val="FF0000"/>
                          </a:solidFill>
                          <a:latin typeface="+mj-lt"/>
                        </a:rPr>
                        <a:t>CD, DVD., Blu-ray</a:t>
                      </a:r>
                    </a:p>
                  </a:txBody>
                  <a:tcPr/>
                </a:tc>
                <a:tc>
                  <a:txBody>
                    <a:bodyPr/>
                    <a:lstStyle/>
                    <a:p>
                      <a:r>
                        <a:rPr lang="en-GB" sz="1600" dirty="0">
                          <a:latin typeface="+mj-lt"/>
                        </a:rPr>
                        <a:t>Name THREE types of magnetic storage (9 points)</a:t>
                      </a:r>
                    </a:p>
                    <a:p>
                      <a:r>
                        <a:rPr lang="en-GB" sz="1600" dirty="0">
                          <a:solidFill>
                            <a:srgbClr val="FF0000"/>
                          </a:solidFill>
                          <a:latin typeface="+mj-lt"/>
                        </a:rPr>
                        <a:t>Hard drive, Floppy disk, Magnetic tape</a:t>
                      </a:r>
                    </a:p>
                  </a:txBody>
                  <a:tcPr/>
                </a:tc>
                <a:extLst>
                  <a:ext uri="{0D108BD9-81ED-4DB2-BD59-A6C34878D82A}">
                    <a16:rowId xmlns:a16="http://schemas.microsoft.com/office/drawing/2014/main" val="901875089"/>
                  </a:ext>
                </a:extLst>
              </a:tr>
              <a:tr h="1006630">
                <a:tc>
                  <a:txBody>
                    <a:bodyPr/>
                    <a:lstStyle/>
                    <a:p>
                      <a:r>
                        <a:rPr lang="en-GB" sz="1600" dirty="0">
                          <a:latin typeface="+mj-lt"/>
                        </a:rPr>
                        <a:t>Name THREE types of solid-state storage (10 points)</a:t>
                      </a:r>
                    </a:p>
                    <a:p>
                      <a:r>
                        <a:rPr lang="en-GB" sz="1600" dirty="0">
                          <a:solidFill>
                            <a:srgbClr val="FF0000"/>
                          </a:solidFill>
                          <a:latin typeface="+mj-lt"/>
                        </a:rPr>
                        <a:t>SD Card, USB flash drive, Solid-state drive.</a:t>
                      </a:r>
                    </a:p>
                    <a:p>
                      <a:endParaRPr lang="en-GB" sz="1600" dirty="0">
                        <a:latin typeface="+mj-lt"/>
                      </a:endParaRPr>
                    </a:p>
                    <a:p>
                      <a:endParaRPr lang="en-GB" sz="1600" dirty="0">
                        <a:latin typeface="+mj-lt"/>
                      </a:endParaRPr>
                    </a:p>
                  </a:txBody>
                  <a:tcPr/>
                </a:tc>
                <a:tc>
                  <a:txBody>
                    <a:bodyPr/>
                    <a:lstStyle/>
                    <a:p>
                      <a:r>
                        <a:rPr lang="en-GB" sz="1600" dirty="0">
                          <a:latin typeface="+mj-lt"/>
                        </a:rPr>
                        <a:t>Name THREE analogue devices used to input and/or output sound. (11 points)</a:t>
                      </a:r>
                    </a:p>
                    <a:p>
                      <a:r>
                        <a:rPr lang="en-GB" sz="1600" dirty="0">
                          <a:solidFill>
                            <a:srgbClr val="FF0000"/>
                          </a:solidFill>
                          <a:latin typeface="+mj-lt"/>
                        </a:rPr>
                        <a:t>Headphone, Microphone, Speaker.</a:t>
                      </a:r>
                    </a:p>
                  </a:txBody>
                  <a:tcPr/>
                </a:tc>
                <a:tc>
                  <a:txBody>
                    <a:bodyPr/>
                    <a:lstStyle/>
                    <a:p>
                      <a:r>
                        <a:rPr lang="en-GB" sz="1600" dirty="0">
                          <a:latin typeface="+mj-lt"/>
                        </a:rPr>
                        <a:t>How many colour can be stored in a digital image that stores 2 bits per pixel? (12 points)</a:t>
                      </a:r>
                    </a:p>
                    <a:p>
                      <a:r>
                        <a:rPr lang="en-GB" sz="1600" dirty="0">
                          <a:solidFill>
                            <a:srgbClr val="FF0000"/>
                          </a:solidFill>
                          <a:latin typeface="+mj-lt"/>
                        </a:rPr>
                        <a:t>4 Colours</a:t>
                      </a:r>
                    </a:p>
                  </a:txBody>
                  <a:tcPr/>
                </a:tc>
                <a:extLst>
                  <a:ext uri="{0D108BD9-81ED-4DB2-BD59-A6C34878D82A}">
                    <a16:rowId xmlns:a16="http://schemas.microsoft.com/office/drawing/2014/main" val="2577748325"/>
                  </a:ext>
                </a:extLst>
              </a:tr>
            </a:tbl>
          </a:graphicData>
        </a:graphic>
      </p:graphicFrame>
    </p:spTree>
    <p:extLst>
      <p:ext uri="{BB962C8B-B14F-4D97-AF65-F5344CB8AC3E}">
        <p14:creationId xmlns:p14="http://schemas.microsoft.com/office/powerpoint/2010/main" val="36691430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Exam prep!</a:t>
            </a:r>
          </a:p>
          <a:p>
            <a:r>
              <a:rPr lang="en-GB" dirty="0">
                <a:latin typeface="+mj-lt"/>
              </a:rPr>
              <a:t>The revision starts here!!</a:t>
            </a:r>
            <a:endParaRPr lang="en-GB" sz="1600" dirty="0">
              <a:latin typeface="+mj-lt"/>
            </a:endParaRPr>
          </a:p>
        </p:txBody>
      </p:sp>
      <p:sp>
        <p:nvSpPr>
          <p:cNvPr id="2" name="TextBox 1">
            <a:extLst>
              <a:ext uri="{FF2B5EF4-FFF2-40B4-BE49-F238E27FC236}">
                <a16:creationId xmlns:a16="http://schemas.microsoft.com/office/drawing/2014/main" id="{D7D5AECA-38E1-44DC-A46A-F1A91FCAA9F5}"/>
              </a:ext>
            </a:extLst>
          </p:cNvPr>
          <p:cNvSpPr txBox="1"/>
          <p:nvPr/>
        </p:nvSpPr>
        <p:spPr>
          <a:xfrm>
            <a:off x="271463" y="1036213"/>
            <a:ext cx="8088766" cy="5428858"/>
          </a:xfrm>
          <a:prstGeom prst="rect">
            <a:avLst/>
          </a:prstGeom>
          <a:noFill/>
          <a:ln>
            <a:solidFill>
              <a:schemeClr val="tx1"/>
            </a:solidFill>
          </a:ln>
        </p:spPr>
        <p:txBody>
          <a:bodyPr wrap="square" rtlCol="0">
            <a:spAutoFit/>
          </a:bodyPr>
          <a:lstStyle/>
          <a:p>
            <a:pPr marL="457200" indent="-457200">
              <a:buFont typeface="+mj-lt"/>
              <a:buAutoNum type="arabicPeriod"/>
            </a:pPr>
            <a:r>
              <a:rPr lang="en-GB" sz="2000" dirty="0">
                <a:latin typeface="+mj-lt"/>
              </a:rPr>
              <a:t>The reliability of user-generated references sites is often questioned.</a:t>
            </a:r>
          </a:p>
          <a:p>
            <a:r>
              <a:rPr lang="en-GB" sz="2000" dirty="0">
                <a:latin typeface="+mj-lt"/>
              </a:rPr>
              <a:t>       </a:t>
            </a:r>
          </a:p>
          <a:p>
            <a:r>
              <a:rPr lang="en-GB" sz="2000" dirty="0">
                <a:latin typeface="+mj-lt"/>
              </a:rPr>
              <a:t>       Describe the function of </a:t>
            </a:r>
            <a:r>
              <a:rPr lang="en-GB" sz="2000" b="1" dirty="0">
                <a:latin typeface="+mj-lt"/>
              </a:rPr>
              <a:t>two</a:t>
            </a:r>
            <a:r>
              <a:rPr lang="en-GB" sz="2000" dirty="0">
                <a:latin typeface="+mj-lt"/>
              </a:rPr>
              <a:t> user-generated references sites.</a:t>
            </a:r>
          </a:p>
          <a:p>
            <a:endParaRPr lang="en-GB" sz="2000" dirty="0">
              <a:latin typeface="+mj-lt"/>
            </a:endParaRPr>
          </a:p>
          <a:p>
            <a:pPr>
              <a:lnSpc>
                <a:spcPct val="150000"/>
              </a:lnSpc>
            </a:pPr>
            <a:r>
              <a:rPr lang="en-GB" sz="2000" dirty="0">
                <a:latin typeface="+mj-lt"/>
              </a:rPr>
              <a:t>       User-generated reference site 1:</a:t>
            </a:r>
          </a:p>
          <a:p>
            <a:pPr>
              <a:lnSpc>
                <a:spcPct val="150000"/>
              </a:lnSpc>
            </a:pPr>
            <a:r>
              <a:rPr lang="en-GB" sz="2000" b="1" dirty="0">
                <a:latin typeface="+mj-lt"/>
              </a:rPr>
              <a:t>       </a:t>
            </a:r>
            <a:r>
              <a:rPr lang="en-GB" sz="2000" dirty="0">
                <a:latin typeface="+mj-lt"/>
              </a:rPr>
              <a:t>…………………………………………………………………………</a:t>
            </a:r>
          </a:p>
          <a:p>
            <a:pPr>
              <a:lnSpc>
                <a:spcPct val="150000"/>
              </a:lnSpc>
            </a:pPr>
            <a:r>
              <a:rPr lang="en-GB" sz="2000" dirty="0">
                <a:latin typeface="+mj-lt"/>
              </a:rPr>
              <a:t>       …………………………………………………………………………</a:t>
            </a:r>
          </a:p>
          <a:p>
            <a:pPr>
              <a:lnSpc>
                <a:spcPct val="150000"/>
              </a:lnSpc>
            </a:pPr>
            <a:r>
              <a:rPr lang="en-GB" sz="2000" dirty="0">
                <a:latin typeface="+mj-lt"/>
              </a:rPr>
              <a:t>       …………………………………………………………………………</a:t>
            </a:r>
          </a:p>
          <a:p>
            <a:pPr>
              <a:lnSpc>
                <a:spcPct val="150000"/>
              </a:lnSpc>
            </a:pPr>
            <a:r>
              <a:rPr lang="en-GB" sz="2000" b="1" dirty="0">
                <a:latin typeface="+mj-lt"/>
              </a:rPr>
              <a:t>       </a:t>
            </a:r>
            <a:r>
              <a:rPr lang="en-GB" sz="2000" dirty="0">
                <a:latin typeface="+mj-lt"/>
              </a:rPr>
              <a:t>User-generated reference site 2: </a:t>
            </a:r>
          </a:p>
          <a:p>
            <a:pPr>
              <a:lnSpc>
                <a:spcPct val="150000"/>
              </a:lnSpc>
            </a:pPr>
            <a:r>
              <a:rPr lang="en-GB" sz="2000" dirty="0">
                <a:latin typeface="+mj-lt"/>
              </a:rPr>
              <a:t>       …………………………………………………………………………</a:t>
            </a:r>
          </a:p>
          <a:p>
            <a:pPr>
              <a:lnSpc>
                <a:spcPct val="150000"/>
              </a:lnSpc>
            </a:pPr>
            <a:r>
              <a:rPr lang="en-GB" sz="2000" dirty="0">
                <a:latin typeface="+mj-lt"/>
              </a:rPr>
              <a:t>       …………………………………………………………………………</a:t>
            </a:r>
          </a:p>
          <a:p>
            <a:pPr>
              <a:lnSpc>
                <a:spcPct val="150000"/>
              </a:lnSpc>
            </a:pPr>
            <a:r>
              <a:rPr lang="en-GB" sz="2000" dirty="0">
                <a:latin typeface="+mj-lt"/>
              </a:rPr>
              <a:t>       …………………………………………………………………………</a:t>
            </a:r>
          </a:p>
          <a:p>
            <a:pPr>
              <a:lnSpc>
                <a:spcPct val="150000"/>
              </a:lnSpc>
            </a:pPr>
            <a:r>
              <a:rPr lang="en-GB" sz="2000" dirty="0">
                <a:latin typeface="+mj-lt"/>
              </a:rPr>
              <a:t>                                                                                                          </a:t>
            </a:r>
            <a:r>
              <a:rPr lang="en-GB" sz="2000" b="1" dirty="0">
                <a:latin typeface="+mj-lt"/>
              </a:rPr>
              <a:t>[4]</a:t>
            </a:r>
            <a:endParaRPr lang="en-GB" sz="2000" dirty="0">
              <a:latin typeface="+mj-lt"/>
            </a:endParaRPr>
          </a:p>
        </p:txBody>
      </p:sp>
      <p:sp>
        <p:nvSpPr>
          <p:cNvPr id="4" name="TextBox 3">
            <a:extLst>
              <a:ext uri="{FF2B5EF4-FFF2-40B4-BE49-F238E27FC236}">
                <a16:creationId xmlns:a16="http://schemas.microsoft.com/office/drawing/2014/main" id="{90A62176-331C-4BCE-BC6E-C3967594F09E}"/>
              </a:ext>
            </a:extLst>
          </p:cNvPr>
          <p:cNvSpPr txBox="1"/>
          <p:nvPr/>
        </p:nvSpPr>
        <p:spPr>
          <a:xfrm>
            <a:off x="8572500" y="1036213"/>
            <a:ext cx="3348037" cy="1631216"/>
          </a:xfrm>
          <a:prstGeom prst="rect">
            <a:avLst/>
          </a:prstGeom>
          <a:noFill/>
          <a:ln>
            <a:solidFill>
              <a:schemeClr val="tx1"/>
            </a:solidFill>
          </a:ln>
        </p:spPr>
        <p:txBody>
          <a:bodyPr wrap="square" rtlCol="0">
            <a:spAutoFit/>
          </a:bodyPr>
          <a:lstStyle/>
          <a:p>
            <a:r>
              <a:rPr lang="en-GB" sz="2000" dirty="0">
                <a:latin typeface="+mj-lt"/>
              </a:rPr>
              <a:t>Describe means to…</a:t>
            </a:r>
          </a:p>
          <a:p>
            <a:endParaRPr lang="en-GB" sz="2000" dirty="0">
              <a:latin typeface="+mj-lt"/>
            </a:endParaRPr>
          </a:p>
          <a:p>
            <a:r>
              <a:rPr lang="en-GB" sz="2000" dirty="0">
                <a:latin typeface="+mj-lt"/>
              </a:rPr>
              <a:t>Give a detailed account or picture of a situation, event, pattern or process.</a:t>
            </a:r>
            <a:endParaRPr lang="en-GB" dirty="0"/>
          </a:p>
        </p:txBody>
      </p:sp>
      <p:sp>
        <p:nvSpPr>
          <p:cNvPr id="11" name="TextBox 10">
            <a:extLst>
              <a:ext uri="{FF2B5EF4-FFF2-40B4-BE49-F238E27FC236}">
                <a16:creationId xmlns:a16="http://schemas.microsoft.com/office/drawing/2014/main" id="{1B5CA7F2-05CB-463C-A376-11A6A7E0B9D8}"/>
              </a:ext>
            </a:extLst>
          </p:cNvPr>
          <p:cNvSpPr txBox="1"/>
          <p:nvPr/>
        </p:nvSpPr>
        <p:spPr>
          <a:xfrm>
            <a:off x="8572500" y="3294973"/>
            <a:ext cx="3348037" cy="1938992"/>
          </a:xfrm>
          <a:prstGeom prst="rect">
            <a:avLst/>
          </a:prstGeom>
          <a:noFill/>
          <a:ln>
            <a:solidFill>
              <a:schemeClr val="tx1"/>
            </a:solidFill>
          </a:ln>
        </p:spPr>
        <p:txBody>
          <a:bodyPr wrap="square" rtlCol="0">
            <a:spAutoFit/>
          </a:bodyPr>
          <a:lstStyle/>
          <a:p>
            <a:r>
              <a:rPr lang="en-GB" sz="2000" dirty="0">
                <a:latin typeface="+mj-lt"/>
              </a:rPr>
              <a:t>In this question you need three key points such as:</a:t>
            </a:r>
          </a:p>
          <a:p>
            <a:endParaRPr lang="en-GB" sz="2000" dirty="0">
              <a:latin typeface="+mj-lt"/>
            </a:endParaRPr>
          </a:p>
          <a:p>
            <a:pPr marL="342900" indent="-342900">
              <a:buFontTx/>
              <a:buChar char="-"/>
            </a:pPr>
            <a:r>
              <a:rPr lang="en-GB" sz="2000" dirty="0">
                <a:latin typeface="+mj-lt"/>
              </a:rPr>
              <a:t>1 mark for the sites format</a:t>
            </a:r>
          </a:p>
          <a:p>
            <a:pPr marL="342900" indent="-342900">
              <a:buFontTx/>
              <a:buChar char="-"/>
            </a:pPr>
            <a:r>
              <a:rPr lang="en-GB" sz="2000" dirty="0">
                <a:latin typeface="+mj-lt"/>
              </a:rPr>
              <a:t>1 mark on how it allows the user to add/edit content.</a:t>
            </a:r>
          </a:p>
        </p:txBody>
      </p:sp>
    </p:spTree>
    <p:extLst>
      <p:ext uri="{BB962C8B-B14F-4D97-AF65-F5344CB8AC3E}">
        <p14:creationId xmlns:p14="http://schemas.microsoft.com/office/powerpoint/2010/main" val="1486286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Exam prep!</a:t>
            </a:r>
          </a:p>
          <a:p>
            <a:r>
              <a:rPr lang="en-GB" dirty="0">
                <a:latin typeface="+mj-lt"/>
              </a:rPr>
              <a:t>The revision starts here!!</a:t>
            </a:r>
            <a:endParaRPr lang="en-GB" sz="1600" dirty="0">
              <a:latin typeface="+mj-lt"/>
            </a:endParaRPr>
          </a:p>
        </p:txBody>
      </p:sp>
      <p:sp>
        <p:nvSpPr>
          <p:cNvPr id="4" name="TextBox 3">
            <a:extLst>
              <a:ext uri="{FF2B5EF4-FFF2-40B4-BE49-F238E27FC236}">
                <a16:creationId xmlns:a16="http://schemas.microsoft.com/office/drawing/2014/main" id="{90A62176-331C-4BCE-BC6E-C3967594F09E}"/>
              </a:ext>
            </a:extLst>
          </p:cNvPr>
          <p:cNvSpPr txBox="1"/>
          <p:nvPr/>
        </p:nvSpPr>
        <p:spPr>
          <a:xfrm>
            <a:off x="6850505" y="1036213"/>
            <a:ext cx="5070032" cy="5632311"/>
          </a:xfrm>
          <a:prstGeom prst="rect">
            <a:avLst/>
          </a:prstGeom>
          <a:solidFill>
            <a:schemeClr val="accent5">
              <a:lumMod val="20000"/>
              <a:lumOff val="80000"/>
            </a:schemeClr>
          </a:solidFill>
          <a:ln>
            <a:solidFill>
              <a:schemeClr val="tx1"/>
            </a:solidFill>
          </a:ln>
        </p:spPr>
        <p:txBody>
          <a:bodyPr wrap="square" rtlCol="0">
            <a:spAutoFit/>
          </a:bodyPr>
          <a:lstStyle/>
          <a:p>
            <a:r>
              <a:rPr lang="en-GB" sz="2000" dirty="0">
                <a:latin typeface="+mj-lt"/>
              </a:rPr>
              <a:t>1 mark per bullet</a:t>
            </a:r>
          </a:p>
          <a:p>
            <a:endParaRPr lang="en-GB" sz="2000" dirty="0">
              <a:latin typeface="+mj-lt"/>
            </a:endParaRPr>
          </a:p>
          <a:p>
            <a:r>
              <a:rPr lang="en-GB" sz="2000" dirty="0">
                <a:latin typeface="+mj-lt"/>
              </a:rPr>
              <a:t>Wikis</a:t>
            </a:r>
          </a:p>
          <a:p>
            <a:pPr marL="342900" indent="-342900">
              <a:buFont typeface="Arial" panose="020B0604020202020204" pitchFamily="34" charset="0"/>
              <a:buChar char="•"/>
            </a:pPr>
            <a:r>
              <a:rPr lang="en-GB" sz="2000" dirty="0">
                <a:latin typeface="+mj-lt"/>
              </a:rPr>
              <a:t>Websites that allow….</a:t>
            </a:r>
          </a:p>
          <a:p>
            <a:pPr marL="342900" indent="-342900">
              <a:buFont typeface="Arial" panose="020B0604020202020204" pitchFamily="34" charset="0"/>
              <a:buChar char="•"/>
            </a:pPr>
            <a:r>
              <a:rPr lang="en-GB" sz="2000" dirty="0">
                <a:latin typeface="+mj-lt"/>
              </a:rPr>
              <a:t>users to add or edit content collaboratively</a:t>
            </a:r>
          </a:p>
          <a:p>
            <a:r>
              <a:rPr lang="en-GB" sz="2000" dirty="0">
                <a:latin typeface="+mj-lt"/>
              </a:rPr>
              <a:t>Internet forums</a:t>
            </a:r>
          </a:p>
          <a:p>
            <a:pPr marL="342900" indent="-342900">
              <a:buFont typeface="Arial" panose="020B0604020202020204" pitchFamily="34" charset="0"/>
              <a:buChar char="•"/>
            </a:pPr>
            <a:r>
              <a:rPr lang="en-GB" sz="2000" dirty="0">
                <a:latin typeface="+mj-lt"/>
              </a:rPr>
              <a:t>Allow people to hold discussions….</a:t>
            </a:r>
          </a:p>
          <a:p>
            <a:pPr marL="342900" indent="-342900">
              <a:buFont typeface="Arial" panose="020B0604020202020204" pitchFamily="34" charset="0"/>
              <a:buChar char="•"/>
            </a:pPr>
            <a:r>
              <a:rPr lang="en-GB" sz="2000" dirty="0">
                <a:latin typeface="+mj-lt"/>
              </a:rPr>
              <a:t>…..by posting messages about a certain subject.</a:t>
            </a:r>
          </a:p>
          <a:p>
            <a:r>
              <a:rPr lang="en-GB" sz="2000" dirty="0">
                <a:latin typeface="+mj-lt"/>
              </a:rPr>
              <a:t>Newsgroups</a:t>
            </a:r>
          </a:p>
          <a:p>
            <a:pPr marL="342900" indent="-342900">
              <a:buFont typeface="Arial" panose="020B0604020202020204" pitchFamily="34" charset="0"/>
              <a:buChar char="•"/>
            </a:pPr>
            <a:r>
              <a:rPr lang="en-GB" sz="2000" dirty="0">
                <a:latin typeface="+mj-lt"/>
              </a:rPr>
              <a:t> Communities like message boards…</a:t>
            </a:r>
          </a:p>
          <a:p>
            <a:pPr marL="342900" indent="-342900">
              <a:buFont typeface="Arial" panose="020B0604020202020204" pitchFamily="34" charset="0"/>
              <a:buChar char="•"/>
            </a:pPr>
            <a:r>
              <a:rPr lang="en-GB" sz="2000" dirty="0">
                <a:latin typeface="+mj-lt"/>
              </a:rPr>
              <a:t>…..that allow users to discuss a particular topic.</a:t>
            </a:r>
          </a:p>
          <a:p>
            <a:r>
              <a:rPr lang="en-GB" sz="2000" dirty="0">
                <a:latin typeface="+mj-lt"/>
              </a:rPr>
              <a:t>Review sites</a:t>
            </a:r>
          </a:p>
          <a:p>
            <a:pPr marL="342900" indent="-342900">
              <a:buFont typeface="Arial" panose="020B0604020202020204" pitchFamily="34" charset="0"/>
              <a:buChar char="•"/>
            </a:pPr>
            <a:r>
              <a:rPr lang="en-GB" sz="2000" dirty="0">
                <a:latin typeface="+mj-lt"/>
              </a:rPr>
              <a:t>Allows users to post reviews to inform potential customers…</a:t>
            </a:r>
          </a:p>
          <a:p>
            <a:pPr marL="342900" indent="-342900">
              <a:buFont typeface="Arial" panose="020B0604020202020204" pitchFamily="34" charset="0"/>
              <a:buChar char="•"/>
            </a:pPr>
            <a:r>
              <a:rPr lang="en-GB" sz="2000" dirty="0">
                <a:latin typeface="+mj-lt"/>
              </a:rPr>
              <a:t>……of the product/service they are considering buying. </a:t>
            </a:r>
          </a:p>
        </p:txBody>
      </p:sp>
      <p:sp>
        <p:nvSpPr>
          <p:cNvPr id="10" name="TextBox 9">
            <a:extLst>
              <a:ext uri="{FF2B5EF4-FFF2-40B4-BE49-F238E27FC236}">
                <a16:creationId xmlns:a16="http://schemas.microsoft.com/office/drawing/2014/main" id="{DD7D261A-B450-4407-A5A2-526998C54220}"/>
              </a:ext>
            </a:extLst>
          </p:cNvPr>
          <p:cNvSpPr txBox="1"/>
          <p:nvPr/>
        </p:nvSpPr>
        <p:spPr>
          <a:xfrm>
            <a:off x="9385521" y="1920753"/>
            <a:ext cx="524656" cy="523220"/>
          </a:xfrm>
          <a:prstGeom prst="rect">
            <a:avLst/>
          </a:prstGeom>
          <a:noFill/>
        </p:spPr>
        <p:txBody>
          <a:bodyPr wrap="square" rtlCol="0">
            <a:spAutoFit/>
          </a:bodyPr>
          <a:lstStyle/>
          <a:p>
            <a:r>
              <a:rPr lang="en-GB" sz="2800" b="1" dirty="0">
                <a:solidFill>
                  <a:srgbClr val="00B050"/>
                </a:solidFill>
                <a:sym typeface="Wingdings" panose="05000000000000000000" pitchFamily="2" charset="2"/>
              </a:rPr>
              <a:t></a:t>
            </a:r>
          </a:p>
        </p:txBody>
      </p:sp>
      <p:sp>
        <p:nvSpPr>
          <p:cNvPr id="7" name="TextBox 6">
            <a:extLst>
              <a:ext uri="{FF2B5EF4-FFF2-40B4-BE49-F238E27FC236}">
                <a16:creationId xmlns:a16="http://schemas.microsoft.com/office/drawing/2014/main" id="{6BB90270-4DD5-40D0-93A0-F5027B984E07}"/>
              </a:ext>
            </a:extLst>
          </p:cNvPr>
          <p:cNvSpPr txBox="1"/>
          <p:nvPr/>
        </p:nvSpPr>
        <p:spPr>
          <a:xfrm>
            <a:off x="10013410" y="2178014"/>
            <a:ext cx="453102" cy="531918"/>
          </a:xfrm>
          <a:prstGeom prst="rect">
            <a:avLst/>
          </a:prstGeom>
          <a:noFill/>
        </p:spPr>
        <p:txBody>
          <a:bodyPr wrap="square" rtlCol="0">
            <a:spAutoFit/>
          </a:bodyPr>
          <a:lstStyle/>
          <a:p>
            <a:r>
              <a:rPr lang="en-GB" sz="2800" b="1" dirty="0">
                <a:solidFill>
                  <a:srgbClr val="00B050"/>
                </a:solidFill>
                <a:sym typeface="Wingdings" panose="05000000000000000000" pitchFamily="2" charset="2"/>
              </a:rPr>
              <a:t></a:t>
            </a:r>
            <a:endParaRPr lang="en-GB" sz="2800" b="1" dirty="0">
              <a:solidFill>
                <a:srgbClr val="00B050"/>
              </a:solidFill>
            </a:endParaRPr>
          </a:p>
        </p:txBody>
      </p:sp>
      <p:sp>
        <p:nvSpPr>
          <p:cNvPr id="8" name="TextBox 7">
            <a:extLst>
              <a:ext uri="{FF2B5EF4-FFF2-40B4-BE49-F238E27FC236}">
                <a16:creationId xmlns:a16="http://schemas.microsoft.com/office/drawing/2014/main" id="{AEAEB8CC-6BC4-43BD-B514-F5087238C385}"/>
              </a:ext>
            </a:extLst>
          </p:cNvPr>
          <p:cNvSpPr txBox="1"/>
          <p:nvPr/>
        </p:nvSpPr>
        <p:spPr>
          <a:xfrm>
            <a:off x="8102885" y="3320450"/>
            <a:ext cx="453102" cy="531918"/>
          </a:xfrm>
          <a:prstGeom prst="rect">
            <a:avLst/>
          </a:prstGeom>
          <a:noFill/>
        </p:spPr>
        <p:txBody>
          <a:bodyPr wrap="square" rtlCol="0">
            <a:spAutoFit/>
          </a:bodyPr>
          <a:lstStyle/>
          <a:p>
            <a:r>
              <a:rPr lang="en-GB" sz="2800" b="1" dirty="0">
                <a:solidFill>
                  <a:srgbClr val="00B050"/>
                </a:solidFill>
                <a:sym typeface="Wingdings" panose="05000000000000000000" pitchFamily="2" charset="2"/>
              </a:rPr>
              <a:t></a:t>
            </a:r>
            <a:endParaRPr lang="en-GB" sz="2800" b="1" dirty="0">
              <a:solidFill>
                <a:srgbClr val="00B050"/>
              </a:solidFill>
            </a:endParaRPr>
          </a:p>
        </p:txBody>
      </p:sp>
      <p:sp>
        <p:nvSpPr>
          <p:cNvPr id="9" name="TextBox 8">
            <a:extLst>
              <a:ext uri="{FF2B5EF4-FFF2-40B4-BE49-F238E27FC236}">
                <a16:creationId xmlns:a16="http://schemas.microsoft.com/office/drawing/2014/main" id="{0FC2D1BC-5F0C-4BF8-B80E-C43FBA952195}"/>
              </a:ext>
            </a:extLst>
          </p:cNvPr>
          <p:cNvSpPr txBox="1"/>
          <p:nvPr/>
        </p:nvSpPr>
        <p:spPr>
          <a:xfrm>
            <a:off x="271463" y="1036213"/>
            <a:ext cx="6249258" cy="5121082"/>
          </a:xfrm>
          <a:prstGeom prst="rect">
            <a:avLst/>
          </a:prstGeom>
          <a:noFill/>
          <a:ln>
            <a:solidFill>
              <a:schemeClr val="tx1"/>
            </a:solidFill>
          </a:ln>
        </p:spPr>
        <p:txBody>
          <a:bodyPr wrap="square" rtlCol="0">
            <a:spAutoFit/>
          </a:bodyPr>
          <a:lstStyle/>
          <a:p>
            <a:pPr marL="457200" indent="-457200">
              <a:buFont typeface="+mj-lt"/>
              <a:buAutoNum type="arabicPeriod"/>
            </a:pPr>
            <a:r>
              <a:rPr lang="en-GB" sz="2000" dirty="0">
                <a:latin typeface="+mj-lt"/>
              </a:rPr>
              <a:t>The reliability of user-generated references sites is often questioned.</a:t>
            </a:r>
          </a:p>
          <a:p>
            <a:r>
              <a:rPr lang="en-GB" sz="2000" dirty="0">
                <a:latin typeface="+mj-lt"/>
              </a:rPr>
              <a:t>       </a:t>
            </a:r>
          </a:p>
          <a:p>
            <a:r>
              <a:rPr lang="en-GB" sz="2000" dirty="0">
                <a:latin typeface="+mj-lt"/>
              </a:rPr>
              <a:t>Describe the function of </a:t>
            </a:r>
            <a:r>
              <a:rPr lang="en-GB" sz="2000" b="1" dirty="0">
                <a:latin typeface="+mj-lt"/>
              </a:rPr>
              <a:t>two</a:t>
            </a:r>
            <a:r>
              <a:rPr lang="en-GB" sz="2000" dirty="0">
                <a:latin typeface="+mj-lt"/>
              </a:rPr>
              <a:t> user-generated references sites.</a:t>
            </a:r>
          </a:p>
          <a:p>
            <a:endParaRPr lang="en-GB" sz="2000" dirty="0">
              <a:latin typeface="+mj-lt"/>
            </a:endParaRPr>
          </a:p>
          <a:p>
            <a:pPr>
              <a:lnSpc>
                <a:spcPct val="150000"/>
              </a:lnSpc>
            </a:pPr>
            <a:r>
              <a:rPr lang="en-GB" sz="2000" dirty="0">
                <a:latin typeface="+mj-lt"/>
              </a:rPr>
              <a:t>User-generated reference site 1:</a:t>
            </a:r>
          </a:p>
          <a:p>
            <a:pPr>
              <a:lnSpc>
                <a:spcPct val="150000"/>
              </a:lnSpc>
            </a:pPr>
            <a:r>
              <a:rPr lang="en-GB" sz="2000" dirty="0">
                <a:solidFill>
                  <a:srgbClr val="FF0000"/>
                </a:solidFill>
                <a:latin typeface="+mj-lt"/>
              </a:rPr>
              <a:t>Wikipedia is a website that allow users to upload                 content that can be accessed by others.</a:t>
            </a:r>
          </a:p>
          <a:p>
            <a:pPr>
              <a:lnSpc>
                <a:spcPct val="150000"/>
              </a:lnSpc>
            </a:pPr>
            <a:r>
              <a:rPr lang="en-GB" sz="2000" dirty="0">
                <a:latin typeface="+mj-lt"/>
              </a:rPr>
              <a:t>User-generated reference site 2: </a:t>
            </a:r>
          </a:p>
          <a:p>
            <a:pPr>
              <a:lnSpc>
                <a:spcPct val="150000"/>
              </a:lnSpc>
            </a:pPr>
            <a:r>
              <a:rPr lang="en-GB" sz="2000" dirty="0">
                <a:solidFill>
                  <a:schemeClr val="accent3"/>
                </a:solidFill>
                <a:latin typeface="+mj-lt"/>
              </a:rPr>
              <a:t>Websites that contain message boards or forums that    allow users to post and contribute to a topic or discussion.</a:t>
            </a:r>
          </a:p>
          <a:p>
            <a:pPr>
              <a:lnSpc>
                <a:spcPct val="150000"/>
              </a:lnSpc>
            </a:pPr>
            <a:r>
              <a:rPr lang="en-GB" sz="2000" dirty="0">
                <a:latin typeface="+mj-lt"/>
              </a:rPr>
              <a:t>                                                                               </a:t>
            </a:r>
            <a:r>
              <a:rPr lang="en-GB" sz="2000" b="1" dirty="0">
                <a:latin typeface="+mj-lt"/>
              </a:rPr>
              <a:t>[4]</a:t>
            </a:r>
            <a:endParaRPr lang="en-GB" sz="2000" dirty="0">
              <a:latin typeface="+mj-lt"/>
            </a:endParaRPr>
          </a:p>
        </p:txBody>
      </p:sp>
      <p:sp>
        <p:nvSpPr>
          <p:cNvPr id="11" name="TextBox 10">
            <a:extLst>
              <a:ext uri="{FF2B5EF4-FFF2-40B4-BE49-F238E27FC236}">
                <a16:creationId xmlns:a16="http://schemas.microsoft.com/office/drawing/2014/main" id="{E0C93260-1BD4-4CD7-AE64-18404E98EE93}"/>
              </a:ext>
            </a:extLst>
          </p:cNvPr>
          <p:cNvSpPr txBox="1"/>
          <p:nvPr/>
        </p:nvSpPr>
        <p:spPr>
          <a:xfrm>
            <a:off x="10343194" y="2709932"/>
            <a:ext cx="453102" cy="531918"/>
          </a:xfrm>
          <a:prstGeom prst="rect">
            <a:avLst/>
          </a:prstGeom>
          <a:noFill/>
        </p:spPr>
        <p:txBody>
          <a:bodyPr wrap="square" rtlCol="0">
            <a:spAutoFit/>
          </a:bodyPr>
          <a:lstStyle/>
          <a:p>
            <a:r>
              <a:rPr lang="en-GB" sz="2800" b="1" dirty="0">
                <a:solidFill>
                  <a:srgbClr val="00B050"/>
                </a:solidFill>
                <a:sym typeface="Wingdings" panose="05000000000000000000" pitchFamily="2" charset="2"/>
              </a:rPr>
              <a:t></a:t>
            </a:r>
            <a:endParaRPr lang="en-GB" sz="2800" b="1" dirty="0">
              <a:solidFill>
                <a:srgbClr val="00B050"/>
              </a:solidFill>
            </a:endParaRPr>
          </a:p>
        </p:txBody>
      </p:sp>
    </p:spTree>
    <p:extLst>
      <p:ext uri="{BB962C8B-B14F-4D97-AF65-F5344CB8AC3E}">
        <p14:creationId xmlns:p14="http://schemas.microsoft.com/office/powerpoint/2010/main" val="34597710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6B3-D03C-4451-8EB4-18D3076077B3}"/>
              </a:ext>
            </a:extLst>
          </p:cNvPr>
          <p:cNvSpPr>
            <a:spLocks noGrp="1"/>
          </p:cNvSpPr>
          <p:nvPr>
            <p:ph type="title"/>
          </p:nvPr>
        </p:nvSpPr>
        <p:spPr/>
        <p:txBody>
          <a:bodyPr/>
          <a:lstStyle/>
          <a:p>
            <a:r>
              <a:rPr lang="en-US" dirty="0"/>
              <a:t>Lesson Objectives:</a:t>
            </a:r>
          </a:p>
        </p:txBody>
      </p:sp>
      <p:sp>
        <p:nvSpPr>
          <p:cNvPr id="3" name="Text Placeholder 2">
            <a:extLst>
              <a:ext uri="{FF2B5EF4-FFF2-40B4-BE49-F238E27FC236}">
                <a16:creationId xmlns:a16="http://schemas.microsoft.com/office/drawing/2014/main" id="{348A36BD-3D0C-42D5-A5D3-CE11F484185A}"/>
              </a:ext>
            </a:extLst>
          </p:cNvPr>
          <p:cNvSpPr>
            <a:spLocks noGrp="1"/>
          </p:cNvSpPr>
          <p:nvPr>
            <p:ph type="body" sz="quarter" idx="12"/>
          </p:nvPr>
        </p:nvSpPr>
        <p:spPr/>
        <p:txBody>
          <a:bodyPr/>
          <a:lstStyle/>
          <a:p>
            <a:r>
              <a:rPr lang="en-US" noProof="1"/>
              <a:t>Curricular goal:</a:t>
            </a:r>
          </a:p>
        </p:txBody>
      </p:sp>
      <p:sp>
        <p:nvSpPr>
          <p:cNvPr id="4" name="Content Placeholder 3">
            <a:extLst>
              <a:ext uri="{FF2B5EF4-FFF2-40B4-BE49-F238E27FC236}">
                <a16:creationId xmlns:a16="http://schemas.microsoft.com/office/drawing/2014/main" id="{5F0977C3-BD7D-4617-8DF1-56211456D512}"/>
              </a:ext>
            </a:extLst>
          </p:cNvPr>
          <p:cNvSpPr>
            <a:spLocks noGrp="1"/>
          </p:cNvSpPr>
          <p:nvPr>
            <p:ph sz="half" idx="1"/>
          </p:nvPr>
        </p:nvSpPr>
        <p:spPr>
          <a:xfrm>
            <a:off x="360000" y="1440362"/>
            <a:ext cx="6992936" cy="5057638"/>
          </a:xfrm>
        </p:spPr>
        <p:txBody>
          <a:bodyPr/>
          <a:lstStyle/>
          <a:p>
            <a:r>
              <a:rPr lang="en-GB" dirty="0"/>
              <a:t>Learners should understand:</a:t>
            </a:r>
          </a:p>
          <a:p>
            <a:pPr lvl="1"/>
            <a:r>
              <a:rPr lang="en-GB" dirty="0"/>
              <a:t>how contemporary social media platforms work</a:t>
            </a:r>
          </a:p>
          <a:p>
            <a:pPr lvl="1"/>
            <a:r>
              <a:rPr lang="en-GB" dirty="0"/>
              <a:t>the benefits and drawbacks of social media</a:t>
            </a:r>
          </a:p>
          <a:p>
            <a:pPr lvl="1"/>
            <a:r>
              <a:rPr lang="en-GB" dirty="0"/>
              <a:t>how social networking affects the concept of ownership of media.</a:t>
            </a:r>
          </a:p>
          <a:p>
            <a:pPr lvl="1"/>
            <a:endParaRPr lang="en-GB" dirty="0"/>
          </a:p>
          <a:p>
            <a:pPr marL="263525" lvl="1" indent="0">
              <a:buNone/>
            </a:pPr>
            <a:endParaRPr lang="en-GB" dirty="0"/>
          </a:p>
          <a:p>
            <a:r>
              <a:rPr lang="en-GB" dirty="0"/>
              <a:t>Identify features of a social media site.</a:t>
            </a:r>
          </a:p>
          <a:p>
            <a:r>
              <a:rPr lang="en-GB" dirty="0"/>
              <a:t>Identify the advantages and disadvantages to using social media.</a:t>
            </a:r>
          </a:p>
          <a:p>
            <a:r>
              <a:rPr lang="en-GB" dirty="0"/>
              <a:t>Explain how each social media platform works, who uses it and it’s pros and cons.</a:t>
            </a:r>
          </a:p>
          <a:p>
            <a:r>
              <a:rPr lang="en-GB" dirty="0"/>
              <a:t>Explain what is meant by defamation and how social media plays a role in this.</a:t>
            </a:r>
          </a:p>
        </p:txBody>
      </p:sp>
      <p:cxnSp>
        <p:nvCxnSpPr>
          <p:cNvPr id="7" name="Straight Connector 6">
            <a:extLst>
              <a:ext uri="{FF2B5EF4-FFF2-40B4-BE49-F238E27FC236}">
                <a16:creationId xmlns:a16="http://schemas.microsoft.com/office/drawing/2014/main" id="{4B51536B-93ED-432A-BBEA-AF185E2233AE}"/>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3619E243-D955-4AE4-B703-304B0F84084C}"/>
              </a:ext>
            </a:extLst>
          </p:cNvPr>
          <p:cNvSpPr>
            <a:spLocks noGrp="1"/>
          </p:cNvSpPr>
          <p:nvPr>
            <p:ph type="sldNum" sz="quarter" idx="15"/>
          </p:nvPr>
        </p:nvSpPr>
        <p:spPr/>
        <p:txBody>
          <a:bodyPr/>
          <a:lstStyle/>
          <a:p>
            <a:fld id="{058DB212-BFA2-403F-85EF-DFD3FF6D973A}" type="slidenum">
              <a:rPr lang="en-US" smtClean="0"/>
              <a:pPr/>
              <a:t>6</a:t>
            </a:fld>
            <a:endParaRPr lang="en-US" dirty="0"/>
          </a:p>
        </p:txBody>
      </p:sp>
      <p:sp>
        <p:nvSpPr>
          <p:cNvPr id="12" name="Text Placeholder 2">
            <a:extLst>
              <a:ext uri="{FF2B5EF4-FFF2-40B4-BE49-F238E27FC236}">
                <a16:creationId xmlns:a16="http://schemas.microsoft.com/office/drawing/2014/main" id="{348A36BD-3D0C-42D5-A5D3-CE11F484185A}"/>
              </a:ext>
            </a:extLst>
          </p:cNvPr>
          <p:cNvSpPr txBox="1">
            <a:spLocks/>
          </p:cNvSpPr>
          <p:nvPr/>
        </p:nvSpPr>
        <p:spPr>
          <a:xfrm>
            <a:off x="359636" y="2768834"/>
            <a:ext cx="6992937" cy="360362"/>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21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noProof="1"/>
              <a:t>Lesson components:</a:t>
            </a:r>
          </a:p>
        </p:txBody>
      </p:sp>
      <p:pic>
        <p:nvPicPr>
          <p:cNvPr id="10" name="Picture Placeholder 9">
            <a:extLst>
              <a:ext uri="{FF2B5EF4-FFF2-40B4-BE49-F238E27FC236}">
                <a16:creationId xmlns:a16="http://schemas.microsoft.com/office/drawing/2014/main" id="{4BB64CD5-260F-4F4B-8E4E-3A0367AE9283}"/>
              </a:ext>
            </a:extLst>
          </p:cNvPr>
          <p:cNvPicPr>
            <a:picLocks noGrp="1" noChangeAspect="1"/>
          </p:cNvPicPr>
          <p:nvPr>
            <p:ph type="pic" sz="quarter" idx="13"/>
          </p:nvPr>
        </p:nvPicPr>
        <p:blipFill>
          <a:blip r:embed="rId2"/>
          <a:srcRect l="28105" r="28105"/>
          <a:stretch>
            <a:fillRect/>
          </a:stretch>
        </p:blipFill>
        <p:spPr>
          <a:prstGeom prst="rect">
            <a:avLst/>
          </a:prstGeom>
        </p:spPr>
      </p:pic>
    </p:spTree>
    <p:extLst>
      <p:ext uri="{BB962C8B-B14F-4D97-AF65-F5344CB8AC3E}">
        <p14:creationId xmlns:p14="http://schemas.microsoft.com/office/powerpoint/2010/main" val="41911380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5089394" cy="461665"/>
          </a:xfrm>
          <a:prstGeom prst="rect">
            <a:avLst/>
          </a:prstGeom>
          <a:noFill/>
        </p:spPr>
        <p:txBody>
          <a:bodyPr wrap="square" rtlCol="0">
            <a:spAutoFit/>
          </a:bodyPr>
          <a:lstStyle/>
          <a:p>
            <a:r>
              <a:rPr lang="en-GB" sz="2400" b="1" u="sng" dirty="0">
                <a:latin typeface="+mj-lt"/>
              </a:rPr>
              <a:t>Key terms</a:t>
            </a:r>
          </a:p>
        </p:txBody>
      </p:sp>
      <p:sp>
        <p:nvSpPr>
          <p:cNvPr id="9" name="Slide Number Placeholder 1">
            <a:extLst>
              <a:ext uri="{FF2B5EF4-FFF2-40B4-BE49-F238E27FC236}">
                <a16:creationId xmlns:a16="http://schemas.microsoft.com/office/drawing/2014/main" id="{DB93D879-5187-4FB1-9252-A89736885BDB}"/>
              </a:ext>
            </a:extLst>
          </p:cNvPr>
          <p:cNvSpPr>
            <a:spLocks noGrp="1"/>
          </p:cNvSpPr>
          <p:nvPr>
            <p:ph type="sldNum" sz="quarter" idx="11"/>
          </p:nvPr>
        </p:nvSpPr>
        <p:spPr>
          <a:xfrm>
            <a:off x="11594400" y="6678000"/>
            <a:ext cx="597600" cy="144000"/>
          </a:xfrm>
          <a:solidFill>
            <a:schemeClr val="accent6">
              <a:lumMod val="20000"/>
              <a:lumOff val="80000"/>
            </a:schemeClr>
          </a:solidFill>
        </p:spPr>
        <p:txBody>
          <a:bodyPr/>
          <a:lstStyle/>
          <a:p>
            <a:fld id="{058DB212-BFA2-403F-85EF-DFD3FF6D973A}" type="slidenum">
              <a:rPr lang="en-US" noProof="0" smtClean="0"/>
              <a:pPr/>
              <a:t>7</a:t>
            </a:fld>
            <a:endParaRPr lang="en-US" noProof="0"/>
          </a:p>
        </p:txBody>
      </p:sp>
      <p:sp>
        <p:nvSpPr>
          <p:cNvPr id="37" name="TextBox 36">
            <a:extLst>
              <a:ext uri="{FF2B5EF4-FFF2-40B4-BE49-F238E27FC236}">
                <a16:creationId xmlns:a16="http://schemas.microsoft.com/office/drawing/2014/main" id="{31DF6201-7AEA-4F10-B9D5-32AC05F37195}"/>
              </a:ext>
            </a:extLst>
          </p:cNvPr>
          <p:cNvSpPr txBox="1"/>
          <p:nvPr/>
        </p:nvSpPr>
        <p:spPr>
          <a:xfrm>
            <a:off x="157164" y="624840"/>
            <a:ext cx="2481105" cy="2246769"/>
          </a:xfrm>
          <a:prstGeom prst="rect">
            <a:avLst/>
          </a:prstGeom>
          <a:solidFill>
            <a:schemeClr val="accent4">
              <a:lumMod val="20000"/>
              <a:lumOff val="80000"/>
            </a:schemeClr>
          </a:solidFill>
          <a:ln>
            <a:solidFill>
              <a:schemeClr val="tx1"/>
            </a:solidFill>
          </a:ln>
        </p:spPr>
        <p:txBody>
          <a:bodyPr wrap="square" rtlCol="0">
            <a:spAutoFit/>
          </a:bodyPr>
          <a:lstStyle/>
          <a:p>
            <a:r>
              <a:rPr lang="en-GB" sz="2000" b="1" dirty="0">
                <a:latin typeface="+mj-lt"/>
              </a:rPr>
              <a:t>Important terms:</a:t>
            </a:r>
          </a:p>
          <a:p>
            <a:pPr marL="342900" indent="-342900">
              <a:buFont typeface="Arial" panose="020B0604020202020204" pitchFamily="34" charset="0"/>
              <a:buChar char="•"/>
            </a:pPr>
            <a:r>
              <a:rPr lang="en-GB" sz="2000" dirty="0">
                <a:latin typeface="+mj-lt"/>
              </a:rPr>
              <a:t>Social media</a:t>
            </a:r>
          </a:p>
          <a:p>
            <a:pPr marL="342900" indent="-342900">
              <a:buFont typeface="Arial" panose="020B0604020202020204" pitchFamily="34" charset="0"/>
              <a:buChar char="•"/>
            </a:pPr>
            <a:r>
              <a:rPr lang="en-GB" sz="2000" dirty="0">
                <a:latin typeface="+mj-lt"/>
              </a:rPr>
              <a:t>Online presence</a:t>
            </a:r>
          </a:p>
          <a:p>
            <a:pPr marL="342900" indent="-342900">
              <a:buFont typeface="Arial" panose="020B0604020202020204" pitchFamily="34" charset="0"/>
              <a:buChar char="•"/>
            </a:pPr>
            <a:r>
              <a:rPr lang="en-GB" sz="2000" dirty="0">
                <a:latin typeface="+mj-lt"/>
              </a:rPr>
              <a:t>Defamation</a:t>
            </a:r>
          </a:p>
          <a:p>
            <a:pPr marL="342900" indent="-342900">
              <a:buFont typeface="Arial" panose="020B0604020202020204" pitchFamily="34" charset="0"/>
              <a:buChar char="•"/>
            </a:pPr>
            <a:r>
              <a:rPr lang="en-GB" sz="2000" dirty="0">
                <a:latin typeface="+mj-lt"/>
              </a:rPr>
              <a:t>Libel</a:t>
            </a:r>
          </a:p>
          <a:p>
            <a:pPr marL="342900" indent="-342900">
              <a:buFont typeface="Arial" panose="020B0604020202020204" pitchFamily="34" charset="0"/>
              <a:buChar char="•"/>
            </a:pPr>
            <a:r>
              <a:rPr lang="en-GB" sz="2000" dirty="0">
                <a:latin typeface="+mj-lt"/>
              </a:rPr>
              <a:t>Slander</a:t>
            </a:r>
          </a:p>
          <a:p>
            <a:pPr marL="342900" indent="-342900">
              <a:buFont typeface="Arial" panose="020B0604020202020204" pitchFamily="34" charset="0"/>
              <a:buChar char="•"/>
            </a:pPr>
            <a:r>
              <a:rPr lang="en-GB" sz="2000" dirty="0">
                <a:latin typeface="+mj-lt"/>
              </a:rPr>
              <a:t>Copyright</a:t>
            </a:r>
          </a:p>
        </p:txBody>
      </p:sp>
      <p:graphicFrame>
        <p:nvGraphicFramePr>
          <p:cNvPr id="2" name="Table 1">
            <a:extLst>
              <a:ext uri="{FF2B5EF4-FFF2-40B4-BE49-F238E27FC236}">
                <a16:creationId xmlns:a16="http://schemas.microsoft.com/office/drawing/2014/main" id="{8C78DC07-0DC5-40D2-8A2D-B11ACA8F2F4F}"/>
              </a:ext>
            </a:extLst>
          </p:cNvPr>
          <p:cNvGraphicFramePr>
            <a:graphicFrameLocks noGrp="1"/>
          </p:cNvGraphicFramePr>
          <p:nvPr>
            <p:extLst>
              <p:ext uri="{D42A27DB-BD31-4B8C-83A1-F6EECF244321}">
                <p14:modId xmlns:p14="http://schemas.microsoft.com/office/powerpoint/2010/main" val="664343889"/>
              </p:ext>
            </p:extLst>
          </p:nvPr>
        </p:nvGraphicFramePr>
        <p:xfrm>
          <a:off x="2893102" y="624840"/>
          <a:ext cx="9173980" cy="4236720"/>
        </p:xfrm>
        <a:graphic>
          <a:graphicData uri="http://schemas.openxmlformats.org/drawingml/2006/table">
            <a:tbl>
              <a:tblPr firstRow="1" bandRow="1">
                <a:tableStyleId>{5940675A-B579-460E-94D1-54222C63F5DA}</a:tableStyleId>
              </a:tblPr>
              <a:tblGrid>
                <a:gridCol w="2128603">
                  <a:extLst>
                    <a:ext uri="{9D8B030D-6E8A-4147-A177-3AD203B41FA5}">
                      <a16:colId xmlns:a16="http://schemas.microsoft.com/office/drawing/2014/main" val="1736239629"/>
                    </a:ext>
                  </a:extLst>
                </a:gridCol>
                <a:gridCol w="7045377">
                  <a:extLst>
                    <a:ext uri="{9D8B030D-6E8A-4147-A177-3AD203B41FA5}">
                      <a16:colId xmlns:a16="http://schemas.microsoft.com/office/drawing/2014/main" val="2994654192"/>
                    </a:ext>
                  </a:extLst>
                </a:gridCol>
              </a:tblGrid>
              <a:tr h="370840">
                <a:tc gridSpan="2">
                  <a:txBody>
                    <a:bodyPr/>
                    <a:lstStyle/>
                    <a:p>
                      <a:r>
                        <a:rPr lang="en-GB" sz="2000" b="1" dirty="0">
                          <a:latin typeface="+mj-lt"/>
                        </a:rPr>
                        <a:t>Key words</a:t>
                      </a:r>
                    </a:p>
                  </a:txBody>
                  <a:tcPr/>
                </a:tc>
                <a:tc hMerge="1">
                  <a:txBody>
                    <a:bodyPr/>
                    <a:lstStyle/>
                    <a:p>
                      <a:endParaRPr lang="en-GB" dirty="0">
                        <a:latin typeface="+mj-lt"/>
                      </a:endParaRPr>
                    </a:p>
                  </a:txBody>
                  <a:tcPr/>
                </a:tc>
                <a:extLst>
                  <a:ext uri="{0D108BD9-81ED-4DB2-BD59-A6C34878D82A}">
                    <a16:rowId xmlns:a16="http://schemas.microsoft.com/office/drawing/2014/main" val="2155848176"/>
                  </a:ext>
                </a:extLst>
              </a:tr>
              <a:tr h="370840">
                <a:tc>
                  <a:txBody>
                    <a:bodyPr/>
                    <a:lstStyle/>
                    <a:p>
                      <a:r>
                        <a:rPr lang="en-GB" sz="1800" dirty="0">
                          <a:latin typeface="+mj-lt"/>
                        </a:rPr>
                        <a:t>Social media</a:t>
                      </a:r>
                    </a:p>
                  </a:txBody>
                  <a:tcPr>
                    <a:solidFill>
                      <a:schemeClr val="bg1">
                        <a:lumMod val="85000"/>
                      </a:schemeClr>
                    </a:solidFill>
                  </a:tcPr>
                </a:tc>
                <a:tc>
                  <a:txBody>
                    <a:bodyPr/>
                    <a:lstStyle/>
                    <a:p>
                      <a:r>
                        <a:rPr lang="en-GB" sz="1800" dirty="0">
                          <a:latin typeface="+mj-lt"/>
                        </a:rPr>
                        <a:t>Websites and applications that enable users to create and share content or to participate in social networking.</a:t>
                      </a:r>
                    </a:p>
                  </a:txBody>
                  <a:tcPr/>
                </a:tc>
                <a:extLst>
                  <a:ext uri="{0D108BD9-81ED-4DB2-BD59-A6C34878D82A}">
                    <a16:rowId xmlns:a16="http://schemas.microsoft.com/office/drawing/2014/main" val="1513934218"/>
                  </a:ext>
                </a:extLst>
              </a:tr>
              <a:tr h="370840">
                <a:tc>
                  <a:txBody>
                    <a:bodyPr/>
                    <a:lstStyle/>
                    <a:p>
                      <a:r>
                        <a:rPr lang="en-GB" sz="1800" dirty="0">
                          <a:latin typeface="+mj-lt"/>
                        </a:rPr>
                        <a:t>Online presence</a:t>
                      </a:r>
                    </a:p>
                  </a:txBody>
                  <a:tcPr>
                    <a:solidFill>
                      <a:schemeClr val="bg1">
                        <a:lumMod val="85000"/>
                      </a:schemeClr>
                    </a:solidFill>
                  </a:tcPr>
                </a:tc>
                <a:tc>
                  <a:txBody>
                    <a:bodyPr/>
                    <a:lstStyle/>
                    <a:p>
                      <a:r>
                        <a:rPr lang="en-GB" sz="1800" dirty="0">
                          <a:latin typeface="+mj-lt"/>
                        </a:rPr>
                        <a:t>Refers to all activity and content that an entity—a person or a business—has under their name on the internet.</a:t>
                      </a:r>
                    </a:p>
                  </a:txBody>
                  <a:tcPr/>
                </a:tc>
                <a:extLst>
                  <a:ext uri="{0D108BD9-81ED-4DB2-BD59-A6C34878D82A}">
                    <a16:rowId xmlns:a16="http://schemas.microsoft.com/office/drawing/2014/main" val="3403634850"/>
                  </a:ext>
                </a:extLst>
              </a:tr>
              <a:tr h="370840">
                <a:tc>
                  <a:txBody>
                    <a:bodyPr/>
                    <a:lstStyle/>
                    <a:p>
                      <a:r>
                        <a:rPr lang="en-GB" sz="1800" dirty="0">
                          <a:latin typeface="+mj-lt"/>
                        </a:rPr>
                        <a:t>Defamation</a:t>
                      </a:r>
                    </a:p>
                  </a:txBody>
                  <a:tcPr>
                    <a:solidFill>
                      <a:schemeClr val="bg1">
                        <a:lumMod val="85000"/>
                      </a:schemeClr>
                    </a:solidFill>
                  </a:tcPr>
                </a:tc>
                <a:tc>
                  <a:txBody>
                    <a:bodyPr/>
                    <a:lstStyle/>
                    <a:p>
                      <a:r>
                        <a:rPr lang="en-GB" sz="1800" dirty="0">
                          <a:latin typeface="+mj-lt"/>
                        </a:rPr>
                        <a:t>An untrue statement that's been presented as fact and causes harm to the character of the person it describes.</a:t>
                      </a:r>
                    </a:p>
                  </a:txBody>
                  <a:tcPr/>
                </a:tc>
                <a:extLst>
                  <a:ext uri="{0D108BD9-81ED-4DB2-BD59-A6C34878D82A}">
                    <a16:rowId xmlns:a16="http://schemas.microsoft.com/office/drawing/2014/main" val="1560296519"/>
                  </a:ext>
                </a:extLst>
              </a:tr>
              <a:tr h="370840">
                <a:tc>
                  <a:txBody>
                    <a:bodyPr/>
                    <a:lstStyle/>
                    <a:p>
                      <a:r>
                        <a:rPr lang="en-GB" sz="1800" dirty="0">
                          <a:latin typeface="+mj-lt"/>
                        </a:rPr>
                        <a:t>Libel</a:t>
                      </a:r>
                    </a:p>
                  </a:txBody>
                  <a:tcPr>
                    <a:solidFill>
                      <a:schemeClr val="bg1">
                        <a:lumMod val="85000"/>
                      </a:schemeClr>
                    </a:solidFill>
                  </a:tcPr>
                </a:tc>
                <a:tc>
                  <a:txBody>
                    <a:bodyPr/>
                    <a:lstStyle/>
                    <a:p>
                      <a:r>
                        <a:rPr lang="en-GB" sz="1800" dirty="0">
                          <a:latin typeface="+mj-lt"/>
                        </a:rPr>
                        <a:t>A published false statement that is damaging to a person's reputation; a written defamation.</a:t>
                      </a:r>
                    </a:p>
                  </a:txBody>
                  <a:tcPr/>
                </a:tc>
                <a:extLst>
                  <a:ext uri="{0D108BD9-81ED-4DB2-BD59-A6C34878D82A}">
                    <a16:rowId xmlns:a16="http://schemas.microsoft.com/office/drawing/2014/main" val="397322574"/>
                  </a:ext>
                </a:extLst>
              </a:tr>
              <a:tr h="370840">
                <a:tc>
                  <a:txBody>
                    <a:bodyPr/>
                    <a:lstStyle/>
                    <a:p>
                      <a:r>
                        <a:rPr lang="en-GB" sz="1800" dirty="0">
                          <a:latin typeface="+mj-lt"/>
                        </a:rPr>
                        <a:t>Slander</a:t>
                      </a:r>
                    </a:p>
                  </a:txBody>
                  <a:tcPr>
                    <a:solidFill>
                      <a:schemeClr val="bg1">
                        <a:lumMod val="85000"/>
                      </a:schemeClr>
                    </a:solidFill>
                  </a:tcPr>
                </a:tc>
                <a:tc>
                  <a:txBody>
                    <a:bodyPr/>
                    <a:lstStyle/>
                    <a:p>
                      <a:r>
                        <a:rPr lang="en-GB" sz="1800" dirty="0">
                          <a:latin typeface="+mj-lt"/>
                        </a:rPr>
                        <a:t>The action or crime of making a false spoken statement damaging to a person's reputation.</a:t>
                      </a:r>
                    </a:p>
                  </a:txBody>
                  <a:tcPr/>
                </a:tc>
                <a:extLst>
                  <a:ext uri="{0D108BD9-81ED-4DB2-BD59-A6C34878D82A}">
                    <a16:rowId xmlns:a16="http://schemas.microsoft.com/office/drawing/2014/main" val="3555195705"/>
                  </a:ext>
                </a:extLst>
              </a:tr>
              <a:tr h="370840">
                <a:tc>
                  <a:txBody>
                    <a:bodyPr/>
                    <a:lstStyle/>
                    <a:p>
                      <a:r>
                        <a:rPr lang="en-GB" sz="1800" dirty="0">
                          <a:latin typeface="+mj-lt"/>
                        </a:rPr>
                        <a:t>Copyright</a:t>
                      </a:r>
                    </a:p>
                  </a:txBody>
                  <a:tcPr>
                    <a:solidFill>
                      <a:schemeClr val="bg1">
                        <a:lumMod val="85000"/>
                      </a:schemeClr>
                    </a:solidFill>
                  </a:tcPr>
                </a:tc>
                <a:tc>
                  <a:txBody>
                    <a:bodyPr/>
                    <a:lstStyle/>
                    <a:p>
                      <a:r>
                        <a:rPr lang="en-GB" sz="1800" dirty="0">
                          <a:latin typeface="+mj-lt"/>
                        </a:rPr>
                        <a:t>Copyright is a type of intellectual property that gives its owner the exclusive right to make copies of a creative work, usually for a limited time.</a:t>
                      </a:r>
                    </a:p>
                  </a:txBody>
                  <a:tcPr/>
                </a:tc>
                <a:extLst>
                  <a:ext uri="{0D108BD9-81ED-4DB2-BD59-A6C34878D82A}">
                    <a16:rowId xmlns:a16="http://schemas.microsoft.com/office/drawing/2014/main" val="2726024045"/>
                  </a:ext>
                </a:extLst>
              </a:tr>
            </a:tbl>
          </a:graphicData>
        </a:graphic>
      </p:graphicFrame>
    </p:spTree>
    <p:extLst>
      <p:ext uri="{BB962C8B-B14F-4D97-AF65-F5344CB8AC3E}">
        <p14:creationId xmlns:p14="http://schemas.microsoft.com/office/powerpoint/2010/main" val="8805987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461665"/>
          </a:xfrm>
          <a:prstGeom prst="rect">
            <a:avLst/>
          </a:prstGeom>
          <a:noFill/>
        </p:spPr>
        <p:txBody>
          <a:bodyPr wrap="square" rtlCol="0">
            <a:spAutoFit/>
          </a:bodyPr>
          <a:lstStyle/>
          <a:p>
            <a:r>
              <a:rPr lang="en-GB" sz="2400" b="1" u="sng" dirty="0">
                <a:latin typeface="+mj-lt"/>
              </a:rPr>
              <a:t>Social media</a:t>
            </a:r>
          </a:p>
        </p:txBody>
      </p:sp>
      <p:sp>
        <p:nvSpPr>
          <p:cNvPr id="16" name="Rectangle 15">
            <a:extLst>
              <a:ext uri="{FF2B5EF4-FFF2-40B4-BE49-F238E27FC236}">
                <a16:creationId xmlns:a16="http://schemas.microsoft.com/office/drawing/2014/main" id="{68AA8E14-3FFA-4E3D-9C52-CE14467164A4}"/>
              </a:ext>
            </a:extLst>
          </p:cNvPr>
          <p:cNvSpPr/>
          <p:nvPr/>
        </p:nvSpPr>
        <p:spPr>
          <a:xfrm>
            <a:off x="4023378" y="550491"/>
            <a:ext cx="7998018" cy="76816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A social media site is an online community where people are linked together using their personal information.</a:t>
            </a:r>
          </a:p>
        </p:txBody>
      </p:sp>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768071940"/>
              </p:ext>
            </p:extLst>
          </p:nvPr>
        </p:nvGraphicFramePr>
        <p:xfrm>
          <a:off x="4037439" y="1383781"/>
          <a:ext cx="7990340" cy="2011680"/>
        </p:xfrm>
        <a:graphic>
          <a:graphicData uri="http://schemas.openxmlformats.org/drawingml/2006/table">
            <a:tbl>
              <a:tblPr firstRow="1" bandRow="1">
                <a:tableStyleId>{5C22544A-7EE6-4342-B048-85BDC9FD1C3A}</a:tableStyleId>
              </a:tblPr>
              <a:tblGrid>
                <a:gridCol w="7990340">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70840">
                <a:tc>
                  <a:txBody>
                    <a:bodyPr/>
                    <a:lstStyle/>
                    <a:p>
                      <a:pPr marL="457200" indent="-457200" algn="l">
                        <a:buFont typeface="+mj-lt"/>
                        <a:buAutoNum type="arabicPeriod"/>
                      </a:pPr>
                      <a:r>
                        <a:rPr lang="en-GB" sz="2000" b="0" dirty="0">
                          <a:latin typeface="Tw Cen MT" panose="020B0602020104020603" pitchFamily="34" charset="0"/>
                        </a:rPr>
                        <a:t>Identify some key functions of a social media site.</a:t>
                      </a:r>
                    </a:p>
                    <a:p>
                      <a:pPr marL="457200" indent="-457200" algn="l">
                        <a:buFont typeface="+mj-lt"/>
                        <a:buAutoNum type="arabicPeriod"/>
                      </a:pPr>
                      <a:r>
                        <a:rPr lang="en-GB" sz="2000" b="0" dirty="0">
                          <a:latin typeface="Tw Cen MT" panose="020B0602020104020603" pitchFamily="34" charset="0"/>
                        </a:rPr>
                        <a:t>LinkedIn and Snapchat are aimed at two different groups of people – who is their primary target audience?</a:t>
                      </a:r>
                    </a:p>
                    <a:p>
                      <a:pPr marL="457200" indent="-457200" algn="l">
                        <a:buFont typeface="+mj-lt"/>
                        <a:buAutoNum type="arabicPeriod"/>
                      </a:pPr>
                      <a:r>
                        <a:rPr lang="en-GB" sz="2000" b="0" dirty="0">
                          <a:latin typeface="Tw Cen MT" panose="020B0602020104020603" pitchFamily="34" charset="0"/>
                        </a:rPr>
                        <a:t>Why did the use of social media sites overtake SMS as the preferred method of communication?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8647250" y="1192997"/>
            <a:ext cx="594609" cy="487026"/>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837616882"/>
              </p:ext>
            </p:extLst>
          </p:nvPr>
        </p:nvGraphicFramePr>
        <p:xfrm>
          <a:off x="4037439" y="3473426"/>
          <a:ext cx="7982661" cy="3243567"/>
        </p:xfrm>
        <a:graphic>
          <a:graphicData uri="http://schemas.openxmlformats.org/drawingml/2006/table">
            <a:tbl>
              <a:tblPr firstRow="1" bandRow="1">
                <a:tableStyleId>{5C22544A-7EE6-4342-B048-85BDC9FD1C3A}</a:tableStyleId>
              </a:tblPr>
              <a:tblGrid>
                <a:gridCol w="7982661">
                  <a:extLst>
                    <a:ext uri="{9D8B030D-6E8A-4147-A177-3AD203B41FA5}">
                      <a16:colId xmlns:a16="http://schemas.microsoft.com/office/drawing/2014/main" val="1827917660"/>
                    </a:ext>
                  </a:extLst>
                </a:gridCol>
              </a:tblGrid>
              <a:tr h="408927">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963904">
                <a:tc>
                  <a:txBody>
                    <a:bodyPr/>
                    <a:lstStyle/>
                    <a:p>
                      <a:pPr marL="457200" indent="-457200">
                        <a:buFont typeface="+mj-lt"/>
                        <a:buAutoNum type="arabicPeriod"/>
                      </a:pPr>
                      <a:r>
                        <a:rPr lang="en-GB" sz="2000" b="0" dirty="0">
                          <a:latin typeface="Tw Cen MT" panose="020B0602020104020603" pitchFamily="34" charset="0"/>
                        </a:rPr>
                        <a:t>Allows users to have an online presence, links user with others using personal information, allows users to stay in touch with other people and allows users to exchange information such as photographs and videos with others.</a:t>
                      </a:r>
                    </a:p>
                    <a:p>
                      <a:pPr marL="457200" indent="-457200">
                        <a:buFont typeface="+mj-lt"/>
                        <a:buAutoNum type="arabicPeriod"/>
                      </a:pPr>
                      <a:r>
                        <a:rPr lang="en-GB" sz="2000" b="0" dirty="0">
                          <a:latin typeface="Tw Cen MT" panose="020B0602020104020603" pitchFamily="34" charset="0"/>
                        </a:rPr>
                        <a:t>LinkedIn is aimed at business people with advice given by industry experts and Snapchat is aimed at younger teens with areas for gaming and music videos.</a:t>
                      </a:r>
                    </a:p>
                    <a:p>
                      <a:pPr marL="457200" indent="-457200">
                        <a:buFont typeface="+mj-lt"/>
                        <a:buAutoNum type="arabicPeriod"/>
                      </a:pPr>
                      <a:r>
                        <a:rPr lang="en-GB" sz="2000" b="0" dirty="0">
                          <a:latin typeface="Tw Cen MT" panose="020B0602020104020603" pitchFamily="34" charset="0"/>
                        </a:rPr>
                        <a:t>You only have to post one message to reach many people so it’s more convenient and more cost effective as each SMS would cost money.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28129866"/>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26787" y="1140268"/>
            <a:ext cx="594609" cy="48702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9F2B2E23-E8B5-4AB1-9DD9-1CF9CC104BD6}"/>
              </a:ext>
            </a:extLst>
          </p:cNvPr>
          <p:cNvPicPr>
            <a:picLocks noChangeAspect="1"/>
          </p:cNvPicPr>
          <p:nvPr/>
        </p:nvPicPr>
        <p:blipFill rotWithShape="1">
          <a:blip r:embed="rId4"/>
          <a:srcRect t="7218" b="7011"/>
          <a:stretch/>
        </p:blipFill>
        <p:spPr>
          <a:xfrm>
            <a:off x="150780" y="590253"/>
            <a:ext cx="3781666" cy="3243568"/>
          </a:xfrm>
          <a:prstGeom prst="rect">
            <a:avLst/>
          </a:prstGeom>
          <a:ln>
            <a:solidFill>
              <a:schemeClr val="tx1"/>
            </a:solidFill>
          </a:ln>
        </p:spPr>
      </p:pic>
      <p:sp>
        <p:nvSpPr>
          <p:cNvPr id="12" name="Rectangle 11">
            <a:extLst>
              <a:ext uri="{FF2B5EF4-FFF2-40B4-BE49-F238E27FC236}">
                <a16:creationId xmlns:a16="http://schemas.microsoft.com/office/drawing/2014/main" id="{FD6E984D-17D2-4657-B0B2-68B530E81E4D}"/>
              </a:ext>
            </a:extLst>
          </p:cNvPr>
          <p:cNvSpPr/>
          <p:nvPr/>
        </p:nvSpPr>
        <p:spPr>
          <a:xfrm>
            <a:off x="150780" y="3976199"/>
            <a:ext cx="3775283" cy="2740794"/>
          </a:xfrm>
          <a:prstGeom prst="rect">
            <a:avLst/>
          </a:prstGeom>
          <a:solidFill>
            <a:schemeClr val="accent4">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Social networking is possibly the most traditional form of social media. Platforms like Facebook, Twitter, and LinkedIn are often called “networking” platforms because they allow user accounts to interact with each other in a variety of different ways.</a:t>
            </a:r>
          </a:p>
        </p:txBody>
      </p:sp>
    </p:spTree>
    <p:extLst>
      <p:ext uri="{BB962C8B-B14F-4D97-AF65-F5344CB8AC3E}">
        <p14:creationId xmlns:p14="http://schemas.microsoft.com/office/powerpoint/2010/main" val="394622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461665"/>
          </a:xfrm>
          <a:prstGeom prst="rect">
            <a:avLst/>
          </a:prstGeom>
          <a:noFill/>
        </p:spPr>
        <p:txBody>
          <a:bodyPr wrap="square" rtlCol="0">
            <a:spAutoFit/>
          </a:bodyPr>
          <a:lstStyle/>
          <a:p>
            <a:r>
              <a:rPr lang="en-GB" sz="2400" b="1" u="sng" dirty="0">
                <a:latin typeface="+mj-lt"/>
              </a:rPr>
              <a:t>Defamation </a:t>
            </a:r>
          </a:p>
        </p:txBody>
      </p:sp>
      <p:sp>
        <p:nvSpPr>
          <p:cNvPr id="16" name="Rectangle 15">
            <a:extLst>
              <a:ext uri="{FF2B5EF4-FFF2-40B4-BE49-F238E27FC236}">
                <a16:creationId xmlns:a16="http://schemas.microsoft.com/office/drawing/2014/main" id="{68AA8E14-3FFA-4E3D-9C52-CE14467164A4}"/>
              </a:ext>
            </a:extLst>
          </p:cNvPr>
          <p:cNvSpPr/>
          <p:nvPr/>
        </p:nvSpPr>
        <p:spPr>
          <a:xfrm>
            <a:off x="4287185" y="602190"/>
            <a:ext cx="7757598" cy="1103905"/>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Defamation is a false statement which discredits a person's character or reputation. If it is spoken it is called slander. If it is published in print, or through some form of media, it is called libel. </a:t>
            </a:r>
          </a:p>
        </p:txBody>
      </p:sp>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3985492189"/>
              </p:ext>
            </p:extLst>
          </p:nvPr>
        </p:nvGraphicFramePr>
        <p:xfrm>
          <a:off x="4287185" y="1751065"/>
          <a:ext cx="7757597" cy="1706880"/>
        </p:xfrm>
        <a:graphic>
          <a:graphicData uri="http://schemas.openxmlformats.org/drawingml/2006/table">
            <a:tbl>
              <a:tblPr firstRow="1" bandRow="1">
                <a:tableStyleId>{5C22544A-7EE6-4342-B048-85BDC9FD1C3A}</a:tableStyleId>
              </a:tblPr>
              <a:tblGrid>
                <a:gridCol w="7757597">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0">
                <a:tc>
                  <a:txBody>
                    <a:bodyPr/>
                    <a:lstStyle/>
                    <a:p>
                      <a:pPr marL="457200" indent="-457200" algn="l">
                        <a:buFont typeface="+mj-lt"/>
                        <a:buAutoNum type="arabicPeriod"/>
                      </a:pPr>
                      <a:r>
                        <a:rPr lang="en-GB" sz="2000" b="0" dirty="0">
                          <a:latin typeface="Tw Cen MT" panose="020B0602020104020603" pitchFamily="34" charset="0"/>
                        </a:rPr>
                        <a:t>What elements make up defamation?</a:t>
                      </a:r>
                    </a:p>
                    <a:p>
                      <a:pPr marL="457200" indent="-457200" algn="l">
                        <a:buFont typeface="+mj-lt"/>
                        <a:buAutoNum type="arabicPeriod"/>
                      </a:pPr>
                      <a:r>
                        <a:rPr lang="en-GB" sz="2000" b="0" dirty="0">
                          <a:latin typeface="Tw Cen MT" panose="020B0602020104020603" pitchFamily="34" charset="0"/>
                        </a:rPr>
                        <a:t>What is the meaning of defamation?</a:t>
                      </a:r>
                    </a:p>
                    <a:p>
                      <a:pPr marL="457200" indent="-457200" algn="l">
                        <a:buFont typeface="+mj-lt"/>
                        <a:buAutoNum type="arabicPeriod"/>
                      </a:pPr>
                      <a:r>
                        <a:rPr lang="en-GB" sz="2000" b="0" dirty="0">
                          <a:latin typeface="Tw Cen MT" panose="020B0602020104020603" pitchFamily="34" charset="0"/>
                        </a:rPr>
                        <a:t>What is the difference between intentional and negligent publication?</a:t>
                      </a:r>
                    </a:p>
                    <a:p>
                      <a:pPr marL="457200" indent="-457200" algn="l">
                        <a:buFont typeface="+mj-lt"/>
                        <a:buAutoNum type="arabicPeriod"/>
                      </a:pPr>
                      <a:r>
                        <a:rPr lang="en-GB" sz="2000" b="0" dirty="0">
                          <a:latin typeface="Tw Cen MT" panose="020B0602020104020603" pitchFamily="34" charset="0"/>
                        </a:rPr>
                        <a:t>What is the difference between slander and libel?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8165983" y="1564911"/>
            <a:ext cx="484828" cy="487026"/>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3216016865"/>
              </p:ext>
            </p:extLst>
          </p:nvPr>
        </p:nvGraphicFramePr>
        <p:xfrm>
          <a:off x="4287188" y="3618409"/>
          <a:ext cx="7757596" cy="2938767"/>
        </p:xfrm>
        <a:graphic>
          <a:graphicData uri="http://schemas.openxmlformats.org/drawingml/2006/table">
            <a:tbl>
              <a:tblPr firstRow="1" bandRow="1">
                <a:tableStyleId>{5C22544A-7EE6-4342-B048-85BDC9FD1C3A}</a:tableStyleId>
              </a:tblPr>
              <a:tblGrid>
                <a:gridCol w="7757596">
                  <a:extLst>
                    <a:ext uri="{9D8B030D-6E8A-4147-A177-3AD203B41FA5}">
                      <a16:colId xmlns:a16="http://schemas.microsoft.com/office/drawing/2014/main" val="1827917660"/>
                    </a:ext>
                  </a:extLst>
                </a:gridCol>
              </a:tblGrid>
              <a:tr h="408927">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963904">
                <a:tc>
                  <a:txBody>
                    <a:bodyPr/>
                    <a:lstStyle/>
                    <a:p>
                      <a:pPr marL="457200" indent="-457200">
                        <a:buFont typeface="+mj-lt"/>
                        <a:buAutoNum type="arabicPeriod"/>
                      </a:pPr>
                      <a:r>
                        <a:rPr lang="en-GB" sz="2000" b="0" dirty="0">
                          <a:latin typeface="Tw Cen MT" panose="020B0602020104020603" pitchFamily="34" charset="0"/>
                        </a:rPr>
                        <a:t>Defamatory language, of and concerning the subject, publication to third party and damage to the subjects reputation. </a:t>
                      </a:r>
                    </a:p>
                    <a:p>
                      <a:pPr marL="457200" indent="-457200">
                        <a:buFont typeface="+mj-lt"/>
                        <a:buAutoNum type="arabicPeriod"/>
                      </a:pPr>
                      <a:r>
                        <a:rPr lang="en-GB" sz="2000" b="0" dirty="0">
                          <a:latin typeface="Tw Cen MT" panose="020B0602020104020603" pitchFamily="34" charset="0"/>
                        </a:rPr>
                        <a:t>Something that is said that might harm someone’s reputation. </a:t>
                      </a:r>
                    </a:p>
                    <a:p>
                      <a:pPr marL="457200" indent="-457200">
                        <a:buFont typeface="+mj-lt"/>
                        <a:buAutoNum type="arabicPeriod"/>
                      </a:pPr>
                      <a:r>
                        <a:rPr lang="en-GB" sz="2000" b="0" dirty="0">
                          <a:latin typeface="Tw Cen MT" panose="020B0602020104020603" pitchFamily="34" charset="0"/>
                        </a:rPr>
                        <a:t>Intentional means there was some intention to defame a person (damage their reputation)  Negligent means that there wasn’t an intention to defame someone but did so anyway (even if it was by mistake)</a:t>
                      </a:r>
                    </a:p>
                    <a:p>
                      <a:pPr marL="457200" indent="-457200">
                        <a:buFont typeface="+mj-lt"/>
                        <a:buAutoNum type="arabicPeriod"/>
                      </a:pPr>
                      <a:r>
                        <a:rPr lang="en-GB" sz="2000" b="0" dirty="0">
                          <a:latin typeface="Tw Cen MT" panose="020B0602020104020603" pitchFamily="34" charset="0"/>
                        </a:rPr>
                        <a:t>Slander is spoken and libel is written.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28129866"/>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59954" y="1564911"/>
            <a:ext cx="484828" cy="48702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 name="Table 9">
            <a:extLst>
              <a:ext uri="{FF2B5EF4-FFF2-40B4-BE49-F238E27FC236}">
                <a16:creationId xmlns:a16="http://schemas.microsoft.com/office/drawing/2014/main" id="{5FE3689F-73E6-412C-9F97-4D53A2EA7913}"/>
              </a:ext>
            </a:extLst>
          </p:cNvPr>
          <p:cNvGraphicFramePr>
            <a:graphicFrameLocks noGrp="1"/>
          </p:cNvGraphicFramePr>
          <p:nvPr>
            <p:extLst>
              <p:ext uri="{D42A27DB-BD31-4B8C-83A1-F6EECF244321}">
                <p14:modId xmlns:p14="http://schemas.microsoft.com/office/powerpoint/2010/main" val="123302757"/>
              </p:ext>
            </p:extLst>
          </p:nvPr>
        </p:nvGraphicFramePr>
        <p:xfrm>
          <a:off x="157163" y="5820576"/>
          <a:ext cx="3980122" cy="736600"/>
        </p:xfrm>
        <a:graphic>
          <a:graphicData uri="http://schemas.openxmlformats.org/drawingml/2006/table">
            <a:tbl>
              <a:tblPr firstRow="1" bandRow="1">
                <a:tableStyleId>{5C22544A-7EE6-4342-B048-85BDC9FD1C3A}</a:tableStyleId>
              </a:tblPr>
              <a:tblGrid>
                <a:gridCol w="3980122">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4"/>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11" name="Picture 2" descr="Video Icon Icons - Download Free Vector Icons | Noun Project">
            <a:extLst>
              <a:ext uri="{FF2B5EF4-FFF2-40B4-BE49-F238E27FC236}">
                <a16:creationId xmlns:a16="http://schemas.microsoft.com/office/drawing/2014/main" id="{FCC80C9C-7439-410C-8BB3-F6C2B37DE8C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00684" y="5452275"/>
            <a:ext cx="736601" cy="73660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F8AB48EA-E9C7-46B9-A775-CA8A138B90C6}"/>
              </a:ext>
            </a:extLst>
          </p:cNvPr>
          <p:cNvPicPr>
            <a:picLocks noChangeAspect="1"/>
          </p:cNvPicPr>
          <p:nvPr/>
        </p:nvPicPr>
        <p:blipFill>
          <a:blip r:embed="rId6"/>
          <a:stretch>
            <a:fillRect/>
          </a:stretch>
        </p:blipFill>
        <p:spPr>
          <a:xfrm>
            <a:off x="157163" y="631135"/>
            <a:ext cx="4029708" cy="2826810"/>
          </a:xfrm>
          <a:prstGeom prst="rect">
            <a:avLst/>
          </a:prstGeom>
          <a:ln>
            <a:solidFill>
              <a:schemeClr val="tx1"/>
            </a:solidFill>
          </a:ln>
        </p:spPr>
      </p:pic>
    </p:spTree>
    <p:extLst>
      <p:ext uri="{BB962C8B-B14F-4D97-AF65-F5344CB8AC3E}">
        <p14:creationId xmlns:p14="http://schemas.microsoft.com/office/powerpoint/2010/main" val="222845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153">
      <a:dk1>
        <a:sysClr val="windowText" lastClr="000000"/>
      </a:dk1>
      <a:lt1>
        <a:sysClr val="window" lastClr="FFFFFF"/>
      </a:lt1>
      <a:dk2>
        <a:srgbClr val="44546A"/>
      </a:dk2>
      <a:lt2>
        <a:srgbClr val="E7E6E6"/>
      </a:lt2>
      <a:accent1>
        <a:srgbClr val="00B0F0"/>
      </a:accent1>
      <a:accent2>
        <a:srgbClr val="0B6CD9"/>
      </a:accent2>
      <a:accent3>
        <a:srgbClr val="0C3DF8"/>
      </a:accent3>
      <a:accent4>
        <a:srgbClr val="F2194A"/>
      </a:accent4>
      <a:accent5>
        <a:srgbClr val="0CF8B6"/>
      </a:accent5>
      <a:accent6>
        <a:srgbClr val="BDB313"/>
      </a:accent6>
      <a:hlink>
        <a:srgbClr val="00B0F0"/>
      </a:hlink>
      <a:folHlink>
        <a:srgbClr val="00B0F0"/>
      </a:folHlink>
    </a:clrScheme>
    <a:fontScheme name="Custom 162">
      <a:majorFont>
        <a:latin typeface="Tw Cen MT"/>
        <a:ea typeface=""/>
        <a:cs typeface=""/>
      </a:majorFont>
      <a:minorFont>
        <a:latin typeface="Lucida Sans Typewrite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78043420_Science fair presentation_RVA_v3.potx" id="{29D4BD8F-7488-49D9-BFBB-7DF8C2B0292D}" vid="{799E8309-D02B-4451-A1B1-915D5FF07E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Science fair presentation</Template>
  <TotalTime>0</TotalTime>
  <Words>1445</Words>
  <Application>Microsoft Office PowerPoint</Application>
  <PresentationFormat>Widescreen</PresentationFormat>
  <Paragraphs>181</Paragraphs>
  <Slides>10</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Calibri</vt:lpstr>
      <vt:lpstr>Lucida Sans Typewriter</vt:lpstr>
      <vt:lpstr>Times New Roman</vt:lpstr>
      <vt:lpstr>Tw Cen MT</vt:lpstr>
      <vt:lpstr>Wingdings</vt:lpstr>
      <vt:lpstr>Office Theme</vt:lpstr>
      <vt:lpstr>WJEC GCSE Digital Technology</vt:lpstr>
      <vt:lpstr>PowerPoint Presentation</vt:lpstr>
      <vt:lpstr>PowerPoint Presentation</vt:lpstr>
      <vt:lpstr>PowerPoint Presentation</vt:lpstr>
      <vt:lpstr>PowerPoint Presentation</vt:lpstr>
      <vt:lpstr>Lesson Objectives:</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2020-07-10T06:49:00Z</dcterms:created>
  <dcterms:modified xsi:type="dcterms:W3CDTF">2021-09-14T21:01:55Z</dcterms:modified>
</cp:coreProperties>
</file>