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18"/>
  </p:notesMasterIdLst>
  <p:handoutMasterIdLst>
    <p:handoutMasterId r:id="rId19"/>
  </p:handoutMasterIdLst>
  <p:sldIdLst>
    <p:sldId id="256" r:id="rId2"/>
    <p:sldId id="273" r:id="rId3"/>
    <p:sldId id="411" r:id="rId4"/>
    <p:sldId id="412" r:id="rId5"/>
    <p:sldId id="406" r:id="rId6"/>
    <p:sldId id="407" r:id="rId7"/>
    <p:sldId id="326" r:id="rId8"/>
    <p:sldId id="373" r:id="rId9"/>
    <p:sldId id="375" r:id="rId10"/>
    <p:sldId id="327" r:id="rId11"/>
    <p:sldId id="368" r:id="rId12"/>
    <p:sldId id="369" r:id="rId13"/>
    <p:sldId id="370" r:id="rId14"/>
    <p:sldId id="371" r:id="rId15"/>
    <p:sldId id="372" r:id="rId16"/>
    <p:sldId id="376"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00B0F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8869" autoAdjust="0"/>
  </p:normalViewPr>
  <p:slideViewPr>
    <p:cSldViewPr snapToGrid="0">
      <p:cViewPr varScale="1">
        <p:scale>
          <a:sx n="64" d="100"/>
          <a:sy n="64" d="100"/>
        </p:scale>
        <p:origin x="978" y="72"/>
      </p:cViewPr>
      <p:guideLst/>
    </p:cSldViewPr>
  </p:slideViewPr>
  <p:outlineViewPr>
    <p:cViewPr>
      <p:scale>
        <a:sx n="33" d="100"/>
        <a:sy n="33" d="100"/>
      </p:scale>
      <p:origin x="0" y="-642"/>
    </p:cViewPr>
  </p:outlineViewPr>
  <p:notesTextViewPr>
    <p:cViewPr>
      <p:scale>
        <a:sx n="3" d="2"/>
        <a:sy n="3" d="2"/>
      </p:scale>
      <p:origin x="0" y="0"/>
    </p:cViewPr>
  </p:notesTextViewPr>
  <p:notesViewPr>
    <p:cSldViewPr snapToGrid="0">
      <p:cViewPr varScale="1">
        <p:scale>
          <a:sx n="60" d="100"/>
          <a:sy n="60" d="100"/>
        </p:scale>
        <p:origin x="1670"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873B9F-50A0-4622-8B27-9EA7B86E7C9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217B71-78E5-4F1B-8D85-573B8AAD3E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6A5925-1F73-40BA-85C9-D3AC61ACF64E}" type="datetimeFigureOut">
              <a:rPr lang="en-US" smtClean="0"/>
              <a:t>5/26/2021</a:t>
            </a:fld>
            <a:endParaRPr lang="en-US"/>
          </a:p>
        </p:txBody>
      </p:sp>
      <p:sp>
        <p:nvSpPr>
          <p:cNvPr id="4" name="Footer Placeholder 3">
            <a:extLst>
              <a:ext uri="{FF2B5EF4-FFF2-40B4-BE49-F238E27FC236}">
                <a16:creationId xmlns:a16="http://schemas.microsoft.com/office/drawing/2014/main" id="{E2A5D993-102A-4921-A12E-E8E8D0285A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3F94975-3B91-4B9C-9498-7DA766AE14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10B77D-D561-4A25-8C29-51CAB365AE4B}" type="slidenum">
              <a:rPr lang="en-US" smtClean="0"/>
              <a:t>‹#›</a:t>
            </a:fld>
            <a:endParaRPr lang="en-US"/>
          </a:p>
        </p:txBody>
      </p:sp>
    </p:spTree>
    <p:extLst>
      <p:ext uri="{BB962C8B-B14F-4D97-AF65-F5344CB8AC3E}">
        <p14:creationId xmlns:p14="http://schemas.microsoft.com/office/powerpoint/2010/main" val="2936642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28DB0-09F6-4366-A211-0FA9A757C8BD}" type="datetimeFigureOut">
              <a:rPr lang="en-US" noProof="0" smtClean="0"/>
              <a:t>5/26/2021</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CE8F5-1341-475C-BF40-2E24D91E8058}" type="slidenum">
              <a:rPr lang="en-US" noProof="0" smtClean="0"/>
              <a:t>‹#›</a:t>
            </a:fld>
            <a:endParaRPr lang="en-US" noProof="0"/>
          </a:p>
        </p:txBody>
      </p:sp>
    </p:spTree>
    <p:extLst>
      <p:ext uri="{BB962C8B-B14F-4D97-AF65-F5344CB8AC3E}">
        <p14:creationId xmlns:p14="http://schemas.microsoft.com/office/powerpoint/2010/main" val="906497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5</a:t>
            </a:fld>
            <a:endParaRPr lang="en-US" noProof="0"/>
          </a:p>
        </p:txBody>
      </p:sp>
    </p:spTree>
    <p:extLst>
      <p:ext uri="{BB962C8B-B14F-4D97-AF65-F5344CB8AC3E}">
        <p14:creationId xmlns:p14="http://schemas.microsoft.com/office/powerpoint/2010/main" val="21627996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Complete Activity 4</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14</a:t>
            </a:fld>
            <a:endParaRPr lang="en-US" noProof="0" dirty="0"/>
          </a:p>
        </p:txBody>
      </p:sp>
    </p:spTree>
    <p:extLst>
      <p:ext uri="{BB962C8B-B14F-4D97-AF65-F5344CB8AC3E}">
        <p14:creationId xmlns:p14="http://schemas.microsoft.com/office/powerpoint/2010/main" val="6778996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Complete Activity 5</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15</a:t>
            </a:fld>
            <a:endParaRPr lang="en-US" noProof="0" dirty="0"/>
          </a:p>
        </p:txBody>
      </p:sp>
    </p:spTree>
    <p:extLst>
      <p:ext uri="{BB962C8B-B14F-4D97-AF65-F5344CB8AC3E}">
        <p14:creationId xmlns:p14="http://schemas.microsoft.com/office/powerpoint/2010/main" val="2346535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https://forms.office.com/Pages/ShareFormPage.aspx?id=cdJyXzS9Y0yZF8UZZlqALiw7DWJu831Jg5qPZF4a9X9UNzRKM1lMOFdRODFUVEMwTEw2Ukg2S0pCSi4u&amp;sharetoken=D77HshtIuwsotm4kgqtJ</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16</a:t>
            </a:fld>
            <a:endParaRPr lang="en-US" noProof="0" dirty="0"/>
          </a:p>
        </p:txBody>
      </p:sp>
    </p:spTree>
    <p:extLst>
      <p:ext uri="{BB962C8B-B14F-4D97-AF65-F5344CB8AC3E}">
        <p14:creationId xmlns:p14="http://schemas.microsoft.com/office/powerpoint/2010/main" val="1186020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3DCE8F5-1341-475C-BF40-2E24D91E8058}" type="slidenum">
              <a:rPr lang="en-US" noProof="0" smtClean="0"/>
              <a:t>6</a:t>
            </a:fld>
            <a:endParaRPr lang="en-US" noProof="0"/>
          </a:p>
        </p:txBody>
      </p:sp>
    </p:spTree>
    <p:extLst>
      <p:ext uri="{BB962C8B-B14F-4D97-AF65-F5344CB8AC3E}">
        <p14:creationId xmlns:p14="http://schemas.microsoft.com/office/powerpoint/2010/main" val="13052954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7</a:t>
            </a:fld>
            <a:endParaRPr lang="en-US" noProof="0"/>
          </a:p>
        </p:txBody>
      </p:sp>
    </p:spTree>
    <p:extLst>
      <p:ext uri="{BB962C8B-B14F-4D97-AF65-F5344CB8AC3E}">
        <p14:creationId xmlns:p14="http://schemas.microsoft.com/office/powerpoint/2010/main" val="40251239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8</a:t>
            </a:fld>
            <a:endParaRPr lang="en-US" noProof="0" dirty="0"/>
          </a:p>
        </p:txBody>
      </p:sp>
    </p:spTree>
    <p:extLst>
      <p:ext uri="{BB962C8B-B14F-4D97-AF65-F5344CB8AC3E}">
        <p14:creationId xmlns:p14="http://schemas.microsoft.com/office/powerpoint/2010/main" val="1190232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9</a:t>
            </a:fld>
            <a:endParaRPr lang="en-US" noProof="0" dirty="0"/>
          </a:p>
        </p:txBody>
      </p:sp>
    </p:spTree>
    <p:extLst>
      <p:ext uri="{BB962C8B-B14F-4D97-AF65-F5344CB8AC3E}">
        <p14:creationId xmlns:p14="http://schemas.microsoft.com/office/powerpoint/2010/main" val="1702361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10</a:t>
            </a:fld>
            <a:endParaRPr lang="en-US" noProof="0" dirty="0"/>
          </a:p>
        </p:txBody>
      </p:sp>
    </p:spTree>
    <p:extLst>
      <p:ext uri="{BB962C8B-B14F-4D97-AF65-F5344CB8AC3E}">
        <p14:creationId xmlns:p14="http://schemas.microsoft.com/office/powerpoint/2010/main" val="13828969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Complete Activity 1</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11</a:t>
            </a:fld>
            <a:endParaRPr lang="en-US" noProof="0" dirty="0"/>
          </a:p>
        </p:txBody>
      </p:sp>
    </p:spTree>
    <p:extLst>
      <p:ext uri="{BB962C8B-B14F-4D97-AF65-F5344CB8AC3E}">
        <p14:creationId xmlns:p14="http://schemas.microsoft.com/office/powerpoint/2010/main" val="15119471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Complete Activity 2</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12</a:t>
            </a:fld>
            <a:endParaRPr lang="en-US" noProof="0" dirty="0"/>
          </a:p>
        </p:txBody>
      </p:sp>
    </p:spTree>
    <p:extLst>
      <p:ext uri="{BB962C8B-B14F-4D97-AF65-F5344CB8AC3E}">
        <p14:creationId xmlns:p14="http://schemas.microsoft.com/office/powerpoint/2010/main" val="1492779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Complete Activity 3</a:t>
            </a:r>
          </a:p>
        </p:txBody>
      </p:sp>
      <p:sp>
        <p:nvSpPr>
          <p:cNvPr id="4" name="Slide Number Placeholder 3"/>
          <p:cNvSpPr>
            <a:spLocks noGrp="1"/>
          </p:cNvSpPr>
          <p:nvPr>
            <p:ph type="sldNum" sz="quarter" idx="10"/>
          </p:nvPr>
        </p:nvSpPr>
        <p:spPr/>
        <p:txBody>
          <a:bodyPr/>
          <a:lstStyle/>
          <a:p>
            <a:fld id="{33DCE8F5-1341-475C-BF40-2E24D91E8058}" type="slidenum">
              <a:rPr lang="en-US" noProof="0" smtClean="0"/>
              <a:t>13</a:t>
            </a:fld>
            <a:endParaRPr lang="en-US" noProof="0" dirty="0"/>
          </a:p>
        </p:txBody>
      </p:sp>
    </p:spTree>
    <p:extLst>
      <p:ext uri="{BB962C8B-B14F-4D97-AF65-F5344CB8AC3E}">
        <p14:creationId xmlns:p14="http://schemas.microsoft.com/office/powerpoint/2010/main" val="18023500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945AC3A-7D9B-423E-A2BF-B883C9B2D241}"/>
              </a:ext>
            </a:extLst>
          </p:cNvPr>
          <p:cNvPicPr>
            <a:picLocks/>
          </p:cNvPicPr>
          <p:nvPr userDrawn="1"/>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b="-15"/>
          <a:stretch/>
        </p:blipFill>
        <p:spPr>
          <a:xfrm>
            <a:off x="7801452" y="1"/>
            <a:ext cx="4389120" cy="6675120"/>
          </a:xfrm>
          <a:prstGeom prst="rect">
            <a:avLst/>
          </a:prstGeom>
        </p:spPr>
      </p:pic>
      <p:sp>
        <p:nvSpPr>
          <p:cNvPr id="5" name="Rectangle 4">
            <a:extLst>
              <a:ext uri="{FF2B5EF4-FFF2-40B4-BE49-F238E27FC236}">
                <a16:creationId xmlns:a16="http://schemas.microsoft.com/office/drawing/2014/main" id="{C7524B29-B525-4E47-862B-FD57B403D539}"/>
              </a:ext>
            </a:extLst>
          </p:cNvPr>
          <p:cNvSpPr/>
          <p:nvPr userDrawn="1"/>
        </p:nvSpPr>
        <p:spPr>
          <a:xfrm>
            <a:off x="7804351" y="1"/>
            <a:ext cx="4386221" cy="667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a:extLst>
              <a:ext uri="{FF2B5EF4-FFF2-40B4-BE49-F238E27FC236}">
                <a16:creationId xmlns:a16="http://schemas.microsoft.com/office/drawing/2014/main" id="{140927D5-AE1A-4ABD-BD8F-2F78723FF0D6}"/>
              </a:ext>
            </a:extLst>
          </p:cNvPr>
          <p:cNvSpPr>
            <a:spLocks noGrp="1"/>
          </p:cNvSpPr>
          <p:nvPr>
            <p:ph type="pic" sz="quarter" idx="10" hasCustomPrompt="1"/>
          </p:nvPr>
        </p:nvSpPr>
        <p:spPr>
          <a:xfrm>
            <a:off x="-11284" y="1"/>
            <a:ext cx="7815636" cy="6677022"/>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1" name="Rectangle 10">
            <a:extLst>
              <a:ext uri="{FF2B5EF4-FFF2-40B4-BE49-F238E27FC236}">
                <a16:creationId xmlns:a16="http://schemas.microsoft.com/office/drawing/2014/main" id="{F94C333A-735B-44F8-99E4-E73D8172DE35}"/>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C69AA83-848B-4DFD-A644-A5D9CEFF95E3}"/>
              </a:ext>
            </a:extLst>
          </p:cNvPr>
          <p:cNvSpPr/>
          <p:nvPr userDrawn="1"/>
        </p:nvSpPr>
        <p:spPr>
          <a:xfrm>
            <a:off x="7804351" y="6678000"/>
            <a:ext cx="4224295"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5" name="Slide Number Placeholder 5">
            <a:extLst>
              <a:ext uri="{FF2B5EF4-FFF2-40B4-BE49-F238E27FC236}">
                <a16:creationId xmlns:a16="http://schemas.microsoft.com/office/drawing/2014/main" id="{42880EF2-ACF9-4D66-99FF-99CB3F61BE99}"/>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id="{8487E03C-DE68-4CE8-A7F1-B9DD28846BC8}"/>
              </a:ext>
            </a:extLst>
          </p:cNvPr>
          <p:cNvSpPr>
            <a:spLocks noGrp="1"/>
          </p:cNvSpPr>
          <p:nvPr>
            <p:ph type="ctrTitle"/>
          </p:nvPr>
        </p:nvSpPr>
        <p:spPr>
          <a:xfrm>
            <a:off x="8073392" y="1962149"/>
            <a:ext cx="3759807" cy="1547813"/>
          </a:xfrm>
        </p:spPr>
        <p:txBody>
          <a:bodyPr anchor="b"/>
          <a:lstStyle>
            <a:lvl1pPr algn="l">
              <a:lnSpc>
                <a:spcPts val="4000"/>
              </a:lnSpc>
              <a:defRPr sz="4800" spc="-15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EEE8855-FE55-4351-B21B-FE33CB8050C1}"/>
              </a:ext>
            </a:extLst>
          </p:cNvPr>
          <p:cNvSpPr>
            <a:spLocks noGrp="1"/>
          </p:cNvSpPr>
          <p:nvPr>
            <p:ph type="subTitle" idx="1"/>
          </p:nvPr>
        </p:nvSpPr>
        <p:spPr>
          <a:xfrm>
            <a:off x="8073391" y="3602038"/>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Graphic 11">
            <a:extLst>
              <a:ext uri="{FF2B5EF4-FFF2-40B4-BE49-F238E27FC236}">
                <a16:creationId xmlns:a16="http://schemas.microsoft.com/office/drawing/2014/main" id="{54BAE1D8-3DF8-48CA-92C4-2E2064E4A3C5}"/>
              </a:ext>
            </a:extLst>
          </p:cNvPr>
          <p:cNvSpPr/>
          <p:nvPr userDrawn="1"/>
        </p:nvSpPr>
        <p:spPr>
          <a:xfrm>
            <a:off x="8776606" y="3981146"/>
            <a:ext cx="3413965" cy="2695876"/>
          </a:xfrm>
          <a:custGeom>
            <a:avLst/>
            <a:gdLst>
              <a:gd name="connsiteX0" fmla="*/ 4121944 w 4124325"/>
              <a:gd name="connsiteY0" fmla="*/ 1555076 h 3257550"/>
              <a:gd name="connsiteX1" fmla="*/ 4118134 w 4124325"/>
              <a:gd name="connsiteY1" fmla="*/ 1533169 h 3257550"/>
              <a:gd name="connsiteX2" fmla="*/ 2782729 w 4124325"/>
              <a:gd name="connsiteY2" fmla="*/ 39649 h 3257550"/>
              <a:gd name="connsiteX3" fmla="*/ 2108359 w 4124325"/>
              <a:gd name="connsiteY3" fmla="*/ 2436139 h 3257550"/>
              <a:gd name="connsiteX4" fmla="*/ 1262539 w 4124325"/>
              <a:gd name="connsiteY4" fmla="*/ 1310284 h 3257550"/>
              <a:gd name="connsiteX5" fmla="*/ 717709 w 4124325"/>
              <a:gd name="connsiteY5" fmla="*/ 2358986 h 3257550"/>
              <a:gd name="connsiteX6" fmla="*/ 7144 w 4124325"/>
              <a:gd name="connsiteY6" fmla="*/ 3257194 h 3257550"/>
              <a:gd name="connsiteX7" fmla="*/ 4075271 w 4124325"/>
              <a:gd name="connsiteY7" fmla="*/ 3257194 h 3257550"/>
              <a:gd name="connsiteX8" fmla="*/ 4122896 w 4124325"/>
              <a:gd name="connsiteY8" fmla="*/ 3201949 h 3257550"/>
              <a:gd name="connsiteX9" fmla="*/ 4122896 w 4124325"/>
              <a:gd name="connsiteY9" fmla="*/ 1555076 h 3257550"/>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068127 w 4207192"/>
              <a:gd name="connsiteY9" fmla="*/ 3250050 h 3286245"/>
              <a:gd name="connsiteX10" fmla="*/ 4207192 w 4207192"/>
              <a:gd name="connsiteY10" fmla="*/ 3286245 h 3286245"/>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207192 w 4207192"/>
              <a:gd name="connsiteY9" fmla="*/ 3286245 h 3286245"/>
              <a:gd name="connsiteX0" fmla="*/ 4115752 w 4115752"/>
              <a:gd name="connsiteY0" fmla="*/ 3194805 h 3250050"/>
              <a:gd name="connsiteX1" fmla="*/ 4115752 w 4115752"/>
              <a:gd name="connsiteY1" fmla="*/ 1547932 h 3250050"/>
              <a:gd name="connsiteX2" fmla="*/ 4114800 w 4115752"/>
              <a:gd name="connsiteY2" fmla="*/ 1547932 h 3250050"/>
              <a:gd name="connsiteX3" fmla="*/ 4110990 w 4115752"/>
              <a:gd name="connsiteY3" fmla="*/ 1526025 h 3250050"/>
              <a:gd name="connsiteX4" fmla="*/ 2775585 w 4115752"/>
              <a:gd name="connsiteY4" fmla="*/ 32505 h 3250050"/>
              <a:gd name="connsiteX5" fmla="*/ 2101215 w 4115752"/>
              <a:gd name="connsiteY5" fmla="*/ 2428995 h 3250050"/>
              <a:gd name="connsiteX6" fmla="*/ 1255395 w 4115752"/>
              <a:gd name="connsiteY6" fmla="*/ 1303140 h 3250050"/>
              <a:gd name="connsiteX7" fmla="*/ 710565 w 4115752"/>
              <a:gd name="connsiteY7" fmla="*/ 2351842 h 3250050"/>
              <a:gd name="connsiteX8" fmla="*/ 0 w 4115752"/>
              <a:gd name="connsiteY8" fmla="*/ 3250050 h 3250050"/>
              <a:gd name="connsiteX0" fmla="*/ 4115752 w 4115752"/>
              <a:gd name="connsiteY0" fmla="*/ 1547932 h 3250050"/>
              <a:gd name="connsiteX1" fmla="*/ 4114800 w 4115752"/>
              <a:gd name="connsiteY1" fmla="*/ 1547932 h 3250050"/>
              <a:gd name="connsiteX2" fmla="*/ 4110990 w 4115752"/>
              <a:gd name="connsiteY2" fmla="*/ 1526025 h 3250050"/>
              <a:gd name="connsiteX3" fmla="*/ 2775585 w 4115752"/>
              <a:gd name="connsiteY3" fmla="*/ 32505 h 3250050"/>
              <a:gd name="connsiteX4" fmla="*/ 2101215 w 4115752"/>
              <a:gd name="connsiteY4" fmla="*/ 2428995 h 3250050"/>
              <a:gd name="connsiteX5" fmla="*/ 1255395 w 4115752"/>
              <a:gd name="connsiteY5" fmla="*/ 1303140 h 3250050"/>
              <a:gd name="connsiteX6" fmla="*/ 710565 w 4115752"/>
              <a:gd name="connsiteY6" fmla="*/ 2351842 h 3250050"/>
              <a:gd name="connsiteX7" fmla="*/ 0 w 4115752"/>
              <a:gd name="connsiteY7" fmla="*/ 3250050 h 325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5752" h="3250050">
                <a:moveTo>
                  <a:pt x="4115752" y="1547932"/>
                </a:moveTo>
                <a:lnTo>
                  <a:pt x="4114800" y="1547932"/>
                </a:lnTo>
                <a:cubicBezTo>
                  <a:pt x="4114800" y="1540312"/>
                  <a:pt x="4113847" y="1532692"/>
                  <a:pt x="4110990" y="1526025"/>
                </a:cubicBezTo>
                <a:cubicBezTo>
                  <a:pt x="4060507" y="1391722"/>
                  <a:pt x="3224212" y="-249435"/>
                  <a:pt x="2775585" y="32505"/>
                </a:cubicBezTo>
                <a:cubicBezTo>
                  <a:pt x="2375535" y="283965"/>
                  <a:pt x="2629852" y="2428995"/>
                  <a:pt x="2101215" y="2428995"/>
                </a:cubicBezTo>
                <a:cubicBezTo>
                  <a:pt x="1784985" y="2428995"/>
                  <a:pt x="1670685" y="1303140"/>
                  <a:pt x="1255395" y="1303140"/>
                </a:cubicBezTo>
                <a:cubicBezTo>
                  <a:pt x="1037272" y="1303140"/>
                  <a:pt x="710565" y="1554600"/>
                  <a:pt x="710565" y="2351842"/>
                </a:cubicBezTo>
                <a:cubicBezTo>
                  <a:pt x="710565" y="3149085"/>
                  <a:pt x="0" y="3250050"/>
                  <a:pt x="0" y="3250050"/>
                </a:cubicBezTo>
              </a:path>
            </a:pathLst>
          </a:custGeom>
          <a:noFill/>
          <a:ln w="9525" cap="flat">
            <a:solidFill>
              <a:schemeClr val="bg1"/>
            </a:solidFill>
            <a:prstDash val="dash"/>
            <a:miter/>
          </a:ln>
        </p:spPr>
        <p:txBody>
          <a:bodyPr rtlCol="0" anchor="ctr"/>
          <a:lstStyle/>
          <a:p>
            <a:endParaRPr lang="en-US" dirty="0"/>
          </a:p>
        </p:txBody>
      </p:sp>
      <p:sp>
        <p:nvSpPr>
          <p:cNvPr id="14" name="Rectangle 13">
            <a:extLst>
              <a:ext uri="{FF2B5EF4-FFF2-40B4-BE49-F238E27FC236}">
                <a16:creationId xmlns:a16="http://schemas.microsoft.com/office/drawing/2014/main" id="{974E860F-437F-442E-898C-244A0DD5D765}"/>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8042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3CFF9123-1F0C-4BD2-8233-FEE5B2A46612}"/>
              </a:ext>
            </a:extLst>
          </p:cNvPr>
          <p:cNvSpPr>
            <a:spLocks noGrp="1"/>
          </p:cNvSpPr>
          <p:nvPr>
            <p:ph type="ftr" sz="quarter" idx="13"/>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111E8981-59A6-4480-80A6-5619C2201789}"/>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31192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DDDF3-2E7E-4175-ACE9-B214DCE40C6E}"/>
              </a:ext>
            </a:extLst>
          </p:cNvPr>
          <p:cNvSpPr>
            <a:spLocks noGrp="1"/>
          </p:cNvSpPr>
          <p:nvPr>
            <p:ph type="title"/>
          </p:nvPr>
        </p:nvSpPr>
        <p:spPr/>
        <p:txBody>
          <a:bodyPr/>
          <a:lstStyle/>
          <a:p>
            <a:r>
              <a:rPr lang="en-US" noProof="0"/>
              <a:t>Click to edit Master title style</a:t>
            </a:r>
          </a:p>
        </p:txBody>
      </p:sp>
      <p:sp>
        <p:nvSpPr>
          <p:cNvPr id="8" name="Subtitle">
            <a:extLst>
              <a:ext uri="{FF2B5EF4-FFF2-40B4-BE49-F238E27FC236}">
                <a16:creationId xmlns:a16="http://schemas.microsoft.com/office/drawing/2014/main" id="{5302A3D4-CF60-41AF-924C-B30D3FD99751}"/>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Footer Placeholder 2">
            <a:extLst>
              <a:ext uri="{FF2B5EF4-FFF2-40B4-BE49-F238E27FC236}">
                <a16:creationId xmlns:a16="http://schemas.microsoft.com/office/drawing/2014/main" id="{2E0E8FCF-8FC7-49D2-9516-7662294E35B7}"/>
              </a:ext>
            </a:extLst>
          </p:cNvPr>
          <p:cNvSpPr>
            <a:spLocks noGrp="1"/>
          </p:cNvSpPr>
          <p:nvPr>
            <p:ph type="ftr" sz="quarter" idx="13"/>
          </p:nvPr>
        </p:nvSpPr>
        <p:spPr/>
        <p:txBody>
          <a:bodyPr/>
          <a:lstStyle/>
          <a:p>
            <a:r>
              <a:rPr lang="en-US" noProof="0"/>
              <a:t>Add a footer</a:t>
            </a:r>
          </a:p>
        </p:txBody>
      </p:sp>
      <p:sp>
        <p:nvSpPr>
          <p:cNvPr id="4" name="Slide Number Placeholder 3">
            <a:extLst>
              <a:ext uri="{FF2B5EF4-FFF2-40B4-BE49-F238E27FC236}">
                <a16:creationId xmlns:a16="http://schemas.microsoft.com/office/drawing/2014/main" id="{216208B4-CFD5-4FAE-9519-74EFAC0B0368}"/>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2122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D074E-AB07-44D1-8B4E-189EAEF798D6}"/>
              </a:ext>
            </a:extLst>
          </p:cNvPr>
          <p:cNvSpPr>
            <a:spLocks noGrp="1"/>
          </p:cNvSpPr>
          <p:nvPr>
            <p:ph type="ftr" sz="quarter" idx="10"/>
          </p:nvPr>
        </p:nvSpPr>
        <p:spPr/>
        <p:txBody>
          <a:bodyPr/>
          <a:lstStyle/>
          <a:p>
            <a:r>
              <a:rPr lang="en-US" noProof="0"/>
              <a:t>Add a footer</a:t>
            </a:r>
          </a:p>
        </p:txBody>
      </p:sp>
      <p:sp>
        <p:nvSpPr>
          <p:cNvPr id="3" name="Slide Number Placeholder 2">
            <a:extLst>
              <a:ext uri="{FF2B5EF4-FFF2-40B4-BE49-F238E27FC236}">
                <a16:creationId xmlns:a16="http://schemas.microsoft.com/office/drawing/2014/main" id="{2801D44B-9877-40D1-B788-EE3BFD57C5AB}"/>
              </a:ext>
            </a:extLst>
          </p:cNvPr>
          <p:cNvSpPr>
            <a:spLocks noGrp="1"/>
          </p:cNvSpPr>
          <p:nvPr>
            <p:ph type="sldNum" sz="quarter" idx="11"/>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946637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B83C35-D975-48B4-8E79-AB7A1A80DF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799832" cy="6675120"/>
          </a:xfrm>
          <a:prstGeom prst="rect">
            <a:avLst/>
          </a:prstGeom>
        </p:spPr>
      </p:pic>
      <p:sp>
        <p:nvSpPr>
          <p:cNvPr id="11" name="Rectangle 10">
            <a:extLst>
              <a:ext uri="{FF2B5EF4-FFF2-40B4-BE49-F238E27FC236}">
                <a16:creationId xmlns:a16="http://schemas.microsoft.com/office/drawing/2014/main" id="{DD7E187E-6082-49C3-B795-CC4321FE39F8}"/>
              </a:ext>
            </a:extLst>
          </p:cNvPr>
          <p:cNvSpPr/>
          <p:nvPr userDrawn="1"/>
        </p:nvSpPr>
        <p:spPr>
          <a:xfrm>
            <a:off x="6671"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icture Placeholder 9">
            <a:extLst>
              <a:ext uri="{FF2B5EF4-FFF2-40B4-BE49-F238E27FC236}">
                <a16:creationId xmlns:a16="http://schemas.microsoft.com/office/drawing/2014/main" id="{8FBFF6A8-5ABD-4191-81E4-C9F86380A56D}"/>
              </a:ext>
            </a:extLst>
          </p:cNvPr>
          <p:cNvSpPr>
            <a:spLocks noGrp="1"/>
          </p:cNvSpPr>
          <p:nvPr>
            <p:ph type="pic" sz="quarter" idx="10"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5" name="Footer Placeholder 4">
            <a:extLst>
              <a:ext uri="{FF2B5EF4-FFF2-40B4-BE49-F238E27FC236}">
                <a16:creationId xmlns:a16="http://schemas.microsoft.com/office/drawing/2014/main" id="{16E27D1E-1708-4D17-AB85-058EE0C34776}"/>
              </a:ext>
            </a:extLst>
          </p:cNvPr>
          <p:cNvSpPr>
            <a:spLocks noGrp="1"/>
          </p:cNvSpPr>
          <p:nvPr>
            <p:ph type="ftr" sz="quarter" idx="13"/>
          </p:nvPr>
        </p:nvSpPr>
        <p:spPr>
          <a:gradFill>
            <a:gsLst>
              <a:gs pos="82000">
                <a:schemeClr val="tx1">
                  <a:lumMod val="85000"/>
                  <a:lumOff val="15000"/>
                </a:schemeClr>
              </a:gs>
              <a:gs pos="100000">
                <a:schemeClr val="tx1"/>
              </a:gs>
            </a:gsLst>
          </a:gradFill>
        </p:spPr>
        <p:txBody>
          <a:bodyPr/>
          <a:lstStyle>
            <a:lvl1pPr>
              <a:defRPr>
                <a:solidFill>
                  <a:schemeClr val="bg1"/>
                </a:solidFill>
              </a:defRPr>
            </a:lvl1pPr>
          </a:lstStyle>
          <a:p>
            <a:r>
              <a:rPr lang="en-US" noProof="0"/>
              <a:t>Add a footer</a:t>
            </a:r>
          </a:p>
        </p:txBody>
      </p:sp>
      <p:sp>
        <p:nvSpPr>
          <p:cNvPr id="9" name="Slide Number Placeholder 8">
            <a:extLst>
              <a:ext uri="{FF2B5EF4-FFF2-40B4-BE49-F238E27FC236}">
                <a16:creationId xmlns:a16="http://schemas.microsoft.com/office/drawing/2014/main" id="{69529A18-E6EB-4081-B804-B2FCF5287DFF}"/>
              </a:ext>
            </a:extLst>
          </p:cNvPr>
          <p:cNvSpPr>
            <a:spLocks noGrp="1"/>
          </p:cNvSpPr>
          <p:nvPr>
            <p:ph type="sldNum" sz="quarter" idx="14"/>
          </p:nvPr>
        </p:nvSpPr>
        <p:spPr>
          <a:xfrm>
            <a:off x="11594400" y="6678000"/>
            <a:ext cx="597600" cy="144000"/>
          </a:xfrm>
        </p:spPr>
        <p:txBody>
          <a:bodyPr/>
          <a:lstStyle/>
          <a:p>
            <a:fld id="{058DB212-BFA2-403F-85EF-DFD3FF6D973A}" type="slidenum">
              <a:rPr lang="en-US" noProof="0" smtClean="0"/>
              <a:pPr/>
              <a:t>‹#›</a:t>
            </a:fld>
            <a:endParaRPr lang="en-US" noProof="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p:nvPr>
        </p:nvSpPr>
        <p:spPr>
          <a:xfrm>
            <a:off x="1273834" y="2481141"/>
            <a:ext cx="3759807" cy="1547813"/>
          </a:xfrm>
        </p:spPr>
        <p:txBody>
          <a:bodyPr anchor="b"/>
          <a:lstStyle>
            <a:lvl1pPr algn="l">
              <a:lnSpc>
                <a:spcPts val="4000"/>
              </a:lnSpc>
              <a:defRPr sz="4800" spc="-150">
                <a:solidFill>
                  <a:schemeClr val="bg1"/>
                </a:solidFill>
              </a:defRPr>
            </a:lvl1pPr>
          </a:lstStyle>
          <a:p>
            <a:r>
              <a:rPr lang="en-US" noProof="0"/>
              <a:t>Click to edit Master title style</a:t>
            </a:r>
          </a:p>
        </p:txBody>
      </p:sp>
      <p:sp>
        <p:nvSpPr>
          <p:cNvPr id="14" name="Subtitle 2">
            <a:extLst>
              <a:ext uri="{FF2B5EF4-FFF2-40B4-BE49-F238E27FC236}">
                <a16:creationId xmlns:a16="http://schemas.microsoft.com/office/drawing/2014/main" id="{3CDBDF0B-F377-47FD-9DA1-C3BDA7C1DEDE}"/>
              </a:ext>
            </a:extLst>
          </p:cNvPr>
          <p:cNvSpPr>
            <a:spLocks noGrp="1"/>
          </p:cNvSpPr>
          <p:nvPr>
            <p:ph type="subTitle" idx="1"/>
          </p:nvPr>
        </p:nvSpPr>
        <p:spPr>
          <a:xfrm>
            <a:off x="1273833" y="4220102"/>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8" name="Graphic 15">
            <a:extLst>
              <a:ext uri="{FF2B5EF4-FFF2-40B4-BE49-F238E27FC236}">
                <a16:creationId xmlns:a16="http://schemas.microsoft.com/office/drawing/2014/main" id="{F50292C9-54F6-4F7B-A885-34CE1E3B0351}"/>
              </a:ext>
            </a:extLst>
          </p:cNvPr>
          <p:cNvSpPr/>
          <p:nvPr/>
        </p:nvSpPr>
        <p:spPr>
          <a:xfrm flipH="1">
            <a:off x="-1428"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noProof="0"/>
          </a:p>
        </p:txBody>
      </p:sp>
    </p:spTree>
    <p:extLst>
      <p:ext uri="{BB962C8B-B14F-4D97-AF65-F5344CB8AC3E}">
        <p14:creationId xmlns:p14="http://schemas.microsoft.com/office/powerpoint/2010/main" val="212023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7804150" y="1"/>
            <a:ext cx="4387850" cy="6679488"/>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642857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A87C21-15CD-48D8-B583-89B110156879}"/>
              </a:ext>
            </a:extLst>
          </p:cNvPr>
          <p:cNvSpPr/>
          <p:nvPr userDrawn="1"/>
        </p:nvSpPr>
        <p:spPr>
          <a:xfrm>
            <a:off x="7804351" y="0"/>
            <a:ext cx="4386221" cy="6677022"/>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8127752" y="4320000"/>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
        <p:nvSpPr>
          <p:cNvPr id="8" name="Picture Placeholder 5">
            <a:extLst>
              <a:ext uri="{FF2B5EF4-FFF2-40B4-BE49-F238E27FC236}">
                <a16:creationId xmlns:a16="http://schemas.microsoft.com/office/drawing/2014/main" id="{5092E684-C621-4F92-A05A-A167EEF46270}"/>
              </a:ext>
            </a:extLst>
          </p:cNvPr>
          <p:cNvSpPr>
            <a:spLocks noGrp="1"/>
          </p:cNvSpPr>
          <p:nvPr>
            <p:ph type="pic" sz="quarter" idx="16" hasCustomPrompt="1"/>
          </p:nvPr>
        </p:nvSpPr>
        <p:spPr>
          <a:xfrm>
            <a:off x="10057037" y="4320000"/>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9" name="Picture Placeholder 5">
            <a:extLst>
              <a:ext uri="{FF2B5EF4-FFF2-40B4-BE49-F238E27FC236}">
                <a16:creationId xmlns:a16="http://schemas.microsoft.com/office/drawing/2014/main" id="{6958D132-F2A9-41E1-BDD8-067D52CE5FEB}"/>
              </a:ext>
            </a:extLst>
          </p:cNvPr>
          <p:cNvSpPr>
            <a:spLocks noGrp="1"/>
          </p:cNvSpPr>
          <p:nvPr>
            <p:ph type="pic" sz="quarter" idx="17" hasCustomPrompt="1"/>
          </p:nvPr>
        </p:nvSpPr>
        <p:spPr>
          <a:xfrm>
            <a:off x="8127752" y="2395565"/>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0" name="Picture Placeholder 5">
            <a:extLst>
              <a:ext uri="{FF2B5EF4-FFF2-40B4-BE49-F238E27FC236}">
                <a16:creationId xmlns:a16="http://schemas.microsoft.com/office/drawing/2014/main" id="{B88FD4DB-5089-4686-B4F7-A26163146C9A}"/>
              </a:ext>
            </a:extLst>
          </p:cNvPr>
          <p:cNvSpPr>
            <a:spLocks noGrp="1"/>
          </p:cNvSpPr>
          <p:nvPr>
            <p:ph type="pic" sz="quarter" idx="18" hasCustomPrompt="1"/>
          </p:nvPr>
        </p:nvSpPr>
        <p:spPr>
          <a:xfrm>
            <a:off x="10057037" y="2395565"/>
            <a:ext cx="1800000" cy="1800000"/>
          </a:xfrm>
          <a:solidFill>
            <a:schemeClr val="tx1">
              <a:lumMod val="75000"/>
              <a:lumOff val="25000"/>
            </a:schemeClr>
          </a:solidFill>
        </p:spPr>
        <p:txBody>
          <a:bodyPr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1" name="Picture Placeholder 5">
            <a:extLst>
              <a:ext uri="{FF2B5EF4-FFF2-40B4-BE49-F238E27FC236}">
                <a16:creationId xmlns:a16="http://schemas.microsoft.com/office/drawing/2014/main" id="{324023AF-AB97-4B60-86FA-5DC8DA1B5C49}"/>
              </a:ext>
            </a:extLst>
          </p:cNvPr>
          <p:cNvSpPr>
            <a:spLocks noGrp="1"/>
          </p:cNvSpPr>
          <p:nvPr>
            <p:ph type="pic" sz="quarter" idx="19" hasCustomPrompt="1"/>
          </p:nvPr>
        </p:nvSpPr>
        <p:spPr>
          <a:xfrm>
            <a:off x="8127752" y="471129"/>
            <a:ext cx="1800000" cy="1800000"/>
          </a:xfrm>
          <a:solidFill>
            <a:schemeClr val="accent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2" name="Picture Placeholder 5">
            <a:extLst>
              <a:ext uri="{FF2B5EF4-FFF2-40B4-BE49-F238E27FC236}">
                <a16:creationId xmlns:a16="http://schemas.microsoft.com/office/drawing/2014/main" id="{8210F231-568A-4348-B33F-9EBB4A5CF9EB}"/>
              </a:ext>
            </a:extLst>
          </p:cNvPr>
          <p:cNvSpPr>
            <a:spLocks noGrp="1"/>
          </p:cNvSpPr>
          <p:nvPr>
            <p:ph type="pic" sz="quarter" idx="20" hasCustomPrompt="1"/>
          </p:nvPr>
        </p:nvSpPr>
        <p:spPr>
          <a:xfrm>
            <a:off x="10057037" y="471129"/>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Tree>
    <p:extLst>
      <p:ext uri="{BB962C8B-B14F-4D97-AF65-F5344CB8AC3E}">
        <p14:creationId xmlns:p14="http://schemas.microsoft.com/office/powerpoint/2010/main" val="244511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Left Header">
            <a:extLst>
              <a:ext uri="{FF2B5EF4-FFF2-40B4-BE49-F238E27FC236}">
                <a16:creationId xmlns:a16="http://schemas.microsoft.com/office/drawing/2014/main" id="{2241B0A0-0033-49FF-89B8-142165C8E93C}"/>
              </a:ext>
            </a:extLst>
          </p:cNvPr>
          <p:cNvSpPr>
            <a:spLocks noGrp="1"/>
          </p:cNvSpPr>
          <p:nvPr>
            <p:ph type="body" sz="quarter" idx="12" hasCustomPrompt="1"/>
          </p:nvPr>
        </p:nvSpPr>
        <p:spPr>
          <a:xfrm>
            <a:off x="360000" y="1620000"/>
            <a:ext cx="5580000" cy="360000"/>
          </a:xfrm>
        </p:spPr>
        <p:txBody>
          <a:bodyPr/>
          <a:lstStyle>
            <a:lvl1pPr marL="0" indent="0">
              <a:buNone/>
              <a:defRPr b="1"/>
            </a:lvl1pPr>
          </a:lstStyle>
          <a:p>
            <a:pPr lvl="0"/>
            <a:r>
              <a:rPr lang="en-US" noProof="0"/>
              <a:t>Compare A</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Right Header">
            <a:extLst>
              <a:ext uri="{FF2B5EF4-FFF2-40B4-BE49-F238E27FC236}">
                <a16:creationId xmlns:a16="http://schemas.microsoft.com/office/drawing/2014/main" id="{069A9930-1B94-49BC-B4A6-B597F155D2DD}"/>
              </a:ext>
            </a:extLst>
          </p:cNvPr>
          <p:cNvSpPr>
            <a:spLocks noGrp="1"/>
          </p:cNvSpPr>
          <p:nvPr>
            <p:ph type="body" sz="quarter" idx="13" hasCustomPrompt="1"/>
          </p:nvPr>
        </p:nvSpPr>
        <p:spPr>
          <a:xfrm>
            <a:off x="6253200" y="1620000"/>
            <a:ext cx="5580000" cy="360000"/>
          </a:xfrm>
        </p:spPr>
        <p:txBody>
          <a:bodyPr/>
          <a:lstStyle>
            <a:lvl1pPr marL="0" indent="0">
              <a:buNone/>
              <a:defRPr b="1"/>
            </a:lvl1pPr>
          </a:lstStyle>
          <a:p>
            <a:pPr lvl="0"/>
            <a:r>
              <a:rPr lang="en-US" noProof="0"/>
              <a:t>Compare B</a:t>
            </a:r>
          </a:p>
        </p:txBody>
      </p:sp>
      <p:sp>
        <p:nvSpPr>
          <p:cNvPr id="5" name="Footer Placeholder 4">
            <a:extLst>
              <a:ext uri="{FF2B5EF4-FFF2-40B4-BE49-F238E27FC236}">
                <a16:creationId xmlns:a16="http://schemas.microsoft.com/office/drawing/2014/main" id="{7C7AC535-CCE6-472A-BA3D-DDE92DFF0EDA}"/>
              </a:ext>
            </a:extLst>
          </p:cNvPr>
          <p:cNvSpPr>
            <a:spLocks noGrp="1"/>
          </p:cNvSpPr>
          <p:nvPr>
            <p:ph type="ftr" sz="quarter" idx="15"/>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6A32F890-EB29-4A5B-A499-BB0FC04447A7}"/>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88888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0" y="0"/>
            <a:ext cx="12191999" cy="6678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3" name="Slide Number Placeholder 2">
            <a:extLst>
              <a:ext uri="{FF2B5EF4-FFF2-40B4-BE49-F238E27FC236}">
                <a16:creationId xmlns:a16="http://schemas.microsoft.com/office/drawing/2014/main" id="{719A41AC-399F-4B25-A28A-F7679843C36E}"/>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
        <p:nvSpPr>
          <p:cNvPr id="10" name="Caption">
            <a:extLst>
              <a:ext uri="{FF2B5EF4-FFF2-40B4-BE49-F238E27FC236}">
                <a16:creationId xmlns:a16="http://schemas.microsoft.com/office/drawing/2014/main" id="{E1C65CF6-B529-468F-B46C-1D1C2E71A116}"/>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2" name="Title 1">
            <a:extLst>
              <a:ext uri="{FF2B5EF4-FFF2-40B4-BE49-F238E27FC236}">
                <a16:creationId xmlns:a16="http://schemas.microsoft.com/office/drawing/2014/main" id="{FC5845FB-DCB7-4844-B346-98986ADFCE02}"/>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421880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FB784EBA-F0C5-4F6F-9426-185FBA239203}"/>
              </a:ext>
            </a:extLst>
          </p:cNvPr>
          <p:cNvSpPr>
            <a:spLocks noGrp="1"/>
          </p:cNvSpPr>
          <p:nvPr>
            <p:ph type="media" sz="quarter" idx="15" hasCustomPrompt="1"/>
          </p:nvPr>
        </p:nvSpPr>
        <p:spPr>
          <a:xfrm>
            <a:off x="0" y="0"/>
            <a:ext cx="12192000" cy="6678000"/>
          </a:xfrm>
          <a:pattFill prst="dkUpDiag">
            <a:fgClr>
              <a:schemeClr val="bg1">
                <a:lumMod val="85000"/>
              </a:schemeClr>
            </a:fgClr>
            <a:bgClr>
              <a:schemeClr val="bg1">
                <a:lumMod val="95000"/>
              </a:schemeClr>
            </a:bgClr>
          </a:patt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Your Video</a:t>
            </a:r>
          </a:p>
        </p:txBody>
      </p:sp>
      <p:sp>
        <p:nvSpPr>
          <p:cNvPr id="5" name="Caption">
            <a:extLst>
              <a:ext uri="{FF2B5EF4-FFF2-40B4-BE49-F238E27FC236}">
                <a16:creationId xmlns:a16="http://schemas.microsoft.com/office/drawing/2014/main" id="{172090C5-61AC-430F-AA33-8EF3902C4669}"/>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4" name="Slide Number Placeholder 3">
            <a:extLst>
              <a:ext uri="{FF2B5EF4-FFF2-40B4-BE49-F238E27FC236}">
                <a16:creationId xmlns:a16="http://schemas.microsoft.com/office/drawing/2014/main" id="{8377EBDA-221D-4CBD-8DBF-E03A370015DB}"/>
              </a:ext>
            </a:extLst>
          </p:cNvPr>
          <p:cNvSpPr>
            <a:spLocks noGrp="1"/>
          </p:cNvSpPr>
          <p:nvPr>
            <p:ph type="sldNum" sz="quarter" idx="17"/>
          </p:nvPr>
        </p:nvSpPr>
        <p:spPr/>
        <p:txBody>
          <a:bodyPr/>
          <a:lstStyle/>
          <a:p>
            <a:fld id="{058DB212-BFA2-403F-85EF-DFD3FF6D973A}" type="slidenum">
              <a:rPr lang="en-US" noProof="0" smtClean="0"/>
              <a:pPr/>
              <a:t>‹#›</a:t>
            </a:fld>
            <a:endParaRPr lang="en-US" noProof="0"/>
          </a:p>
        </p:txBody>
      </p:sp>
      <p:sp>
        <p:nvSpPr>
          <p:cNvPr id="2" name="Title 1">
            <a:extLst>
              <a:ext uri="{FF2B5EF4-FFF2-40B4-BE49-F238E27FC236}">
                <a16:creationId xmlns:a16="http://schemas.microsoft.com/office/drawing/2014/main" id="{882508FC-366E-44DA-80A8-28048E1E4AE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32158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11E4563-E2FC-4D6F-B759-AB4FB77D27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7799832" cy="6675120"/>
          </a:xfrm>
          <a:prstGeom prst="rect">
            <a:avLst/>
          </a:prstGeom>
        </p:spPr>
      </p:pic>
      <p:sp>
        <p:nvSpPr>
          <p:cNvPr id="24" name="Rectangle 23">
            <a:extLst>
              <a:ext uri="{FF2B5EF4-FFF2-40B4-BE49-F238E27FC236}">
                <a16:creationId xmlns:a16="http://schemas.microsoft.com/office/drawing/2014/main" id="{92FE8913-A018-418C-99FB-2DF342B9B5A0}"/>
              </a:ext>
            </a:extLst>
          </p:cNvPr>
          <p:cNvSpPr/>
          <p:nvPr userDrawn="1"/>
        </p:nvSpPr>
        <p:spPr>
          <a:xfrm>
            <a:off x="0"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cture Placeholder 9">
            <a:extLst>
              <a:ext uri="{FF2B5EF4-FFF2-40B4-BE49-F238E27FC236}">
                <a16:creationId xmlns:a16="http://schemas.microsoft.com/office/drawing/2014/main" id="{AF7702AD-1968-4CE6-BC7C-02C0637069A8}"/>
              </a:ext>
            </a:extLst>
          </p:cNvPr>
          <p:cNvSpPr>
            <a:spLocks noGrp="1"/>
          </p:cNvSpPr>
          <p:nvPr>
            <p:ph type="pic" sz="quarter" idx="14"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hasCustomPrompt="1"/>
          </p:nvPr>
        </p:nvSpPr>
        <p:spPr>
          <a:xfrm>
            <a:off x="794862" y="3032684"/>
            <a:ext cx="3759807" cy="1547813"/>
          </a:xfrm>
        </p:spPr>
        <p:txBody>
          <a:bodyPr anchor="b"/>
          <a:lstStyle>
            <a:lvl1pPr algn="l">
              <a:lnSpc>
                <a:spcPts val="4000"/>
              </a:lnSpc>
              <a:defRPr sz="6600" spc="-150">
                <a:solidFill>
                  <a:schemeClr val="bg1"/>
                </a:solidFill>
              </a:defRPr>
            </a:lvl1pPr>
          </a:lstStyle>
          <a:p>
            <a:r>
              <a:rPr lang="en-US"/>
              <a:t>Thank You</a:t>
            </a:r>
            <a:endParaRPr lang="en-US" dirty="0"/>
          </a:p>
        </p:txBody>
      </p:sp>
      <p:sp>
        <p:nvSpPr>
          <p:cNvPr id="18" name="Graphic 15">
            <a:extLst>
              <a:ext uri="{FF2B5EF4-FFF2-40B4-BE49-F238E27FC236}">
                <a16:creationId xmlns:a16="http://schemas.microsoft.com/office/drawing/2014/main" id="{F50292C9-54F6-4F7B-A885-34CE1E3B0351}"/>
              </a:ext>
            </a:extLst>
          </p:cNvPr>
          <p:cNvSpPr/>
          <p:nvPr userDrawn="1"/>
        </p:nvSpPr>
        <p:spPr>
          <a:xfrm>
            <a:off x="1774391"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p>
        </p:txBody>
      </p:sp>
      <p:sp>
        <p:nvSpPr>
          <p:cNvPr id="15" name="Name">
            <a:extLst>
              <a:ext uri="{FF2B5EF4-FFF2-40B4-BE49-F238E27FC236}">
                <a16:creationId xmlns:a16="http://schemas.microsoft.com/office/drawing/2014/main" id="{B8C48821-0D90-416C-873E-50587E8A0C8E}"/>
              </a:ext>
            </a:extLst>
          </p:cNvPr>
          <p:cNvSpPr>
            <a:spLocks noGrp="1"/>
          </p:cNvSpPr>
          <p:nvPr>
            <p:ph type="body" sz="quarter" idx="11" hasCustomPrompt="1"/>
          </p:nvPr>
        </p:nvSpPr>
        <p:spPr>
          <a:xfrm>
            <a:off x="794861" y="4741677"/>
            <a:ext cx="3756943" cy="252000"/>
          </a:xfrm>
        </p:spPr>
        <p:txBody>
          <a:bodyPr anchor="ctr"/>
          <a:lstStyle>
            <a:lvl1pPr marL="0" indent="0">
              <a:buNone/>
              <a:defRPr sz="1600">
                <a:solidFill>
                  <a:schemeClr val="bg1"/>
                </a:solidFill>
                <a:latin typeface="+mn-lt"/>
              </a:defRPr>
            </a:lvl1pPr>
          </a:lstStyle>
          <a:p>
            <a:pPr lvl="0"/>
            <a:r>
              <a:rPr lang="en-US"/>
              <a:t>Name</a:t>
            </a:r>
            <a:endParaRPr lang="en-US" dirty="0"/>
          </a:p>
        </p:txBody>
      </p:sp>
      <p:sp>
        <p:nvSpPr>
          <p:cNvPr id="16" name="Email">
            <a:extLst>
              <a:ext uri="{FF2B5EF4-FFF2-40B4-BE49-F238E27FC236}">
                <a16:creationId xmlns:a16="http://schemas.microsoft.com/office/drawing/2014/main" id="{42450180-8D19-405E-97F0-2A309B58D01C}"/>
              </a:ext>
            </a:extLst>
          </p:cNvPr>
          <p:cNvSpPr>
            <a:spLocks noGrp="1"/>
          </p:cNvSpPr>
          <p:nvPr>
            <p:ph type="body" sz="quarter" idx="12" hasCustomPrompt="1"/>
          </p:nvPr>
        </p:nvSpPr>
        <p:spPr>
          <a:xfrm>
            <a:off x="1088990" y="5147137"/>
            <a:ext cx="3462814" cy="252000"/>
          </a:xfrm>
        </p:spPr>
        <p:txBody>
          <a:bodyPr anchor="ctr"/>
          <a:lstStyle>
            <a:lvl1pPr marL="0" indent="0">
              <a:buNone/>
              <a:defRPr sz="1200">
                <a:solidFill>
                  <a:schemeClr val="bg1"/>
                </a:solidFill>
                <a:latin typeface="+mn-lt"/>
              </a:defRPr>
            </a:lvl1pPr>
          </a:lstStyle>
          <a:p>
            <a:pPr lvl="0"/>
            <a:r>
              <a:rPr lang="en-US"/>
              <a:t>Email</a:t>
            </a:r>
            <a:endParaRPr lang="en-US" dirty="0"/>
          </a:p>
        </p:txBody>
      </p:sp>
      <p:sp>
        <p:nvSpPr>
          <p:cNvPr id="19" name="Rectangle 18">
            <a:extLst>
              <a:ext uri="{FF2B5EF4-FFF2-40B4-BE49-F238E27FC236}">
                <a16:creationId xmlns:a16="http://schemas.microsoft.com/office/drawing/2014/main" id="{C837F23B-0C4D-4D27-BF83-0B10D1CFFDCD}"/>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39551A1-FBAD-4CC8-AA99-F9F4D4281782}"/>
              </a:ext>
            </a:extLst>
          </p:cNvPr>
          <p:cNvSpPr/>
          <p:nvPr userDrawn="1"/>
        </p:nvSpPr>
        <p:spPr>
          <a:xfrm>
            <a:off x="7804351" y="6678000"/>
            <a:ext cx="4224296"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4" name="Slide Number Placeholder 5">
            <a:extLst>
              <a:ext uri="{FF2B5EF4-FFF2-40B4-BE49-F238E27FC236}">
                <a16:creationId xmlns:a16="http://schemas.microsoft.com/office/drawing/2014/main" id="{5F695C6B-DBEE-447E-B106-7351E00BD0AF}"/>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Rectangle 22">
            <a:extLst>
              <a:ext uri="{FF2B5EF4-FFF2-40B4-BE49-F238E27FC236}">
                <a16:creationId xmlns:a16="http://schemas.microsoft.com/office/drawing/2014/main" id="{E1A38929-6316-4332-83F8-9E95386C7C42}"/>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3277472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21DB-2DD6-4869-9104-BE40FBBCCE31}"/>
              </a:ext>
            </a:extLst>
          </p:cNvPr>
          <p:cNvSpPr>
            <a:spLocks noGrp="1"/>
          </p:cNvSpPr>
          <p:nvPr>
            <p:ph type="title"/>
          </p:nvPr>
        </p:nvSpPr>
        <p:spPr/>
        <p:txBody>
          <a:bodyPr/>
          <a:lstStyle/>
          <a:p>
            <a:r>
              <a:rPr lang="en-US" noProof="0"/>
              <a:t>Click to edit Master title style</a:t>
            </a:r>
          </a:p>
        </p:txBody>
      </p:sp>
      <p:sp>
        <p:nvSpPr>
          <p:cNvPr id="10" name="Subtitle">
            <a:extLst>
              <a:ext uri="{FF2B5EF4-FFF2-40B4-BE49-F238E27FC236}">
                <a16:creationId xmlns:a16="http://schemas.microsoft.com/office/drawing/2014/main" id="{1CC9B96F-1A0A-4B16-BDF7-48B289CD533E}"/>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Content Placeholder 2">
            <a:extLst>
              <a:ext uri="{FF2B5EF4-FFF2-40B4-BE49-F238E27FC236}">
                <a16:creationId xmlns:a16="http://schemas.microsoft.com/office/drawing/2014/main" id="{D69A7081-42C5-4F4E-8A26-E7788CCF4FE5}"/>
              </a:ext>
            </a:extLst>
          </p:cNvPr>
          <p:cNvSpPr>
            <a:spLocks noGrp="1"/>
          </p:cNvSpPr>
          <p:nvPr>
            <p:ph idx="1"/>
          </p:nvPr>
        </p:nvSpPr>
        <p:spPr>
          <a:xfrm>
            <a:off x="360000" y="1620000"/>
            <a:ext cx="114732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9038FCAA-94B1-47BD-AD46-123D3404BBB2}"/>
              </a:ext>
            </a:extLst>
          </p:cNvPr>
          <p:cNvSpPr>
            <a:spLocks noGrp="1"/>
          </p:cNvSpPr>
          <p:nvPr>
            <p:ph type="ftr" sz="quarter" idx="13"/>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81A11CEA-C130-40E5-A858-8D4FE6E58641}"/>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70877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99CE02-8616-40B2-85FF-B06E192752AB}"/>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A9E718F-2F10-41F1-8E9F-18DD53EF065F}"/>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31581A5-A75E-41FB-A68A-70BA1AB54B28}"/>
              </a:ext>
            </a:extLst>
          </p:cNvPr>
          <p:cNvSpPr>
            <a:spLocks noGrp="1"/>
          </p:cNvSpPr>
          <p:nvPr>
            <p:ph type="title"/>
          </p:nvPr>
        </p:nvSpPr>
        <p:spPr>
          <a:xfrm>
            <a:off x="360000" y="360000"/>
            <a:ext cx="11473200" cy="5400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BA9B02-6E3D-4037-BE18-E02B786633E9}"/>
              </a:ext>
            </a:extLst>
          </p:cNvPr>
          <p:cNvSpPr>
            <a:spLocks noGrp="1"/>
          </p:cNvSpPr>
          <p:nvPr>
            <p:ph type="body" idx="1"/>
          </p:nvPr>
        </p:nvSpPr>
        <p:spPr>
          <a:xfrm>
            <a:off x="360000" y="1260000"/>
            <a:ext cx="11473200" cy="486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A954C2B-6B0B-4286-BFA4-F6131386B0E3}"/>
              </a:ext>
            </a:extLst>
          </p:cNvPr>
          <p:cNvSpPr>
            <a:spLocks noGrp="1"/>
          </p:cNvSpPr>
          <p:nvPr>
            <p:ph type="ftr" sz="quarter" idx="3"/>
          </p:nvPr>
        </p:nvSpPr>
        <p:spPr>
          <a:xfrm>
            <a:off x="360000" y="6483329"/>
            <a:ext cx="2378438" cy="187367"/>
          </a:xfrm>
          <a:prstGeom prst="rect">
            <a:avLst/>
          </a:prstGeom>
          <a:gradFill>
            <a:gsLst>
              <a:gs pos="82000">
                <a:schemeClr val="bg1">
                  <a:lumMod val="95000"/>
                </a:schemeClr>
              </a:gs>
              <a:gs pos="100000">
                <a:schemeClr val="bg1">
                  <a:lumMod val="65000"/>
                </a:schemeClr>
              </a:gs>
            </a:gsLst>
            <a:lin ang="5400000" scaled="0"/>
          </a:gradFill>
        </p:spPr>
        <p:txBody>
          <a:bodyPr vert="horz" lIns="36000" tIns="0" rIns="0" bIns="0" rtlCol="0" anchor="ctr"/>
          <a:lstStyle>
            <a:lvl1pPr algn="l">
              <a:defRPr sz="1200">
                <a:solidFill>
                  <a:schemeClr val="tx1">
                    <a:lumMod val="75000"/>
                    <a:lumOff val="25000"/>
                  </a:schemeClr>
                </a:solidFill>
                <a:latin typeface="+mj-lt"/>
              </a:defRPr>
            </a:lvl1pPr>
          </a:lstStyle>
          <a:p>
            <a:r>
              <a:rPr lang="en-US"/>
              <a:t>Add a footer</a:t>
            </a:r>
            <a:endParaRPr lang="en-US" dirty="0"/>
          </a:p>
        </p:txBody>
      </p:sp>
      <p:sp>
        <p:nvSpPr>
          <p:cNvPr id="6" name="Slide Number Placeholder 5">
            <a:extLst>
              <a:ext uri="{FF2B5EF4-FFF2-40B4-BE49-F238E27FC236}">
                <a16:creationId xmlns:a16="http://schemas.microsoft.com/office/drawing/2014/main" id="{D245D258-5720-4517-B8DE-EB5AA5C4FAE1}"/>
              </a:ext>
            </a:extLst>
          </p:cNvPr>
          <p:cNvSpPr>
            <a:spLocks noGrp="1"/>
          </p:cNvSpPr>
          <p:nvPr>
            <p:ph type="sldNum" sz="quarter" idx="4"/>
          </p:nvPr>
        </p:nvSpPr>
        <p:spPr>
          <a:xfrm>
            <a:off x="11594400" y="6678000"/>
            <a:ext cx="597600" cy="144000"/>
          </a:xfrm>
          <a:prstGeom prst="rect">
            <a:avLst/>
          </a:prstGeom>
          <a:gradFill>
            <a:gsLst>
              <a:gs pos="0">
                <a:schemeClr val="accent2">
                  <a:lumMod val="75000"/>
                  <a:shade val="30000"/>
                  <a:satMod val="115000"/>
                </a:schemeClr>
              </a:gs>
              <a:gs pos="47000">
                <a:schemeClr val="accent2">
                  <a:lumMod val="75000"/>
                  <a:shade val="67500"/>
                  <a:satMod val="115000"/>
                </a:schemeClr>
              </a:gs>
              <a:gs pos="100000">
                <a:schemeClr val="accent1"/>
              </a:gs>
            </a:gsLst>
            <a:lin ang="10800000" scaled="0"/>
          </a:gradFill>
        </p:spPr>
        <p:txBody>
          <a:bodyPr vert="horz" lIns="0" tIns="0" rIns="72000" bIns="0" rtlCol="0" anchor="ctr"/>
          <a:lstStyle>
            <a:lvl1pPr algn="r">
              <a:defRPr sz="1200">
                <a:solidFill>
                  <a:schemeClr val="bg1"/>
                </a:solidFill>
                <a:latin typeface="+mj-lt"/>
              </a:defRPr>
            </a:lvl1pPr>
          </a:lstStyle>
          <a:p>
            <a:fld id="{058DB212-BFA2-403F-85EF-DFD3FF6D973A}" type="slidenum">
              <a:rPr lang="en-US" smtClean="0"/>
              <a:pPr/>
              <a:t>‹#›</a:t>
            </a:fld>
            <a:endParaRPr lang="en-US" dirty="0"/>
          </a:p>
        </p:txBody>
      </p:sp>
    </p:spTree>
    <p:extLst>
      <p:ext uri="{BB962C8B-B14F-4D97-AF65-F5344CB8AC3E}">
        <p14:creationId xmlns:p14="http://schemas.microsoft.com/office/powerpoint/2010/main" val="3117711249"/>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8" r:id="rId3"/>
    <p:sldLayoutId id="2147483663" r:id="rId4"/>
    <p:sldLayoutId id="2147483656" r:id="rId5"/>
    <p:sldLayoutId id="2147483660" r:id="rId6"/>
    <p:sldLayoutId id="2147483661" r:id="rId7"/>
    <p:sldLayoutId id="2147483664" r:id="rId8"/>
    <p:sldLayoutId id="2147483650" r:id="rId9"/>
    <p:sldLayoutId id="2147483652" r:id="rId10"/>
    <p:sldLayoutId id="2147483654" r:id="rId11"/>
    <p:sldLayoutId id="2147483655" r:id="rId12"/>
  </p:sldLayoutIdLst>
  <p:hf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3525" indent="-263525"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tmp"/><Relationship Id="rId7"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15.tmp"/><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5A836F-346F-4099-BC7B-0D8F3B27F395}"/>
              </a:ext>
            </a:extLst>
          </p:cNvPr>
          <p:cNvSpPr>
            <a:spLocks noGrp="1"/>
          </p:cNvSpPr>
          <p:nvPr>
            <p:ph type="ctrTitle"/>
          </p:nvPr>
        </p:nvSpPr>
        <p:spPr/>
        <p:txBody>
          <a:bodyPr/>
          <a:lstStyle/>
          <a:p>
            <a:r>
              <a:rPr lang="en-US" dirty="0"/>
              <a:t>WJEC GCSE Digital Technology</a:t>
            </a:r>
          </a:p>
        </p:txBody>
      </p:sp>
      <p:sp>
        <p:nvSpPr>
          <p:cNvPr id="5" name="Subtitle 4">
            <a:extLst>
              <a:ext uri="{FF2B5EF4-FFF2-40B4-BE49-F238E27FC236}">
                <a16:creationId xmlns:a16="http://schemas.microsoft.com/office/drawing/2014/main" id="{1FF39718-6251-4A5A-AAC7-767229317836}"/>
              </a:ext>
            </a:extLst>
          </p:cNvPr>
          <p:cNvSpPr>
            <a:spLocks noGrp="1"/>
          </p:cNvSpPr>
          <p:nvPr>
            <p:ph type="subTitle" idx="1"/>
          </p:nvPr>
        </p:nvSpPr>
        <p:spPr>
          <a:xfrm>
            <a:off x="8073391" y="3602037"/>
            <a:ext cx="3756943" cy="1596979"/>
          </a:xfrm>
        </p:spPr>
        <p:txBody>
          <a:bodyPr/>
          <a:lstStyle/>
          <a:p>
            <a:r>
              <a:rPr lang="en-US" dirty="0"/>
              <a:t>Unit 1:</a:t>
            </a:r>
          </a:p>
          <a:p>
            <a:r>
              <a:rPr lang="en-US" noProof="1"/>
              <a:t>The digital world</a:t>
            </a:r>
          </a:p>
          <a:p>
            <a:endParaRPr lang="en-US" noProof="1"/>
          </a:p>
          <a:p>
            <a:r>
              <a:rPr lang="en-US" noProof="1"/>
              <a:t>DT12:</a:t>
            </a:r>
          </a:p>
          <a:p>
            <a:r>
              <a:rPr lang="en-US" noProof="1"/>
              <a:t>Operating System</a:t>
            </a:r>
          </a:p>
        </p:txBody>
      </p:sp>
      <p:cxnSp>
        <p:nvCxnSpPr>
          <p:cNvPr id="22" name="Straight Connector 21">
            <a:extLst>
              <a:ext uri="{FF2B5EF4-FFF2-40B4-BE49-F238E27FC236}">
                <a16:creationId xmlns:a16="http://schemas.microsoft.com/office/drawing/2014/main" id="{1B17638D-56AE-48AD-96C8-EE46229C744C}"/>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Graphic 8" descr="space radar outline">
            <a:extLst>
              <a:ext uri="{FF2B5EF4-FFF2-40B4-BE49-F238E27FC236}">
                <a16:creationId xmlns:a16="http://schemas.microsoft.com/office/drawing/2014/main" id="{52C1AEF9-C750-45F9-AD02-5447187F5716}"/>
              </a:ext>
            </a:extLst>
          </p:cNvPr>
          <p:cNvSpPr/>
          <p:nvPr/>
        </p:nvSpPr>
        <p:spPr>
          <a:xfrm rot="16731500">
            <a:off x="10654807" y="4433342"/>
            <a:ext cx="238125" cy="238125"/>
          </a:xfrm>
          <a:custGeom>
            <a:avLst/>
            <a:gdLst>
              <a:gd name="connsiteX0" fmla="*/ 145256 w 238125"/>
              <a:gd name="connsiteY0" fmla="*/ 159538 h 238125"/>
              <a:gd name="connsiteX1" fmla="*/ 150019 w 238125"/>
              <a:gd name="connsiteY1" fmla="*/ 154775 h 238125"/>
              <a:gd name="connsiteX2" fmla="*/ 150019 w 238125"/>
              <a:gd name="connsiteY2" fmla="*/ 145250 h 238125"/>
              <a:gd name="connsiteX3" fmla="*/ 145256 w 238125"/>
              <a:gd name="connsiteY3" fmla="*/ 140488 h 238125"/>
              <a:gd name="connsiteX4" fmla="*/ 140494 w 238125"/>
              <a:gd name="connsiteY4" fmla="*/ 145250 h 238125"/>
              <a:gd name="connsiteX5" fmla="*/ 140494 w 238125"/>
              <a:gd name="connsiteY5" fmla="*/ 154775 h 238125"/>
              <a:gd name="connsiteX6" fmla="*/ 145256 w 238125"/>
              <a:gd name="connsiteY6" fmla="*/ 159538 h 238125"/>
              <a:gd name="connsiteX7" fmla="*/ 234353 w 238125"/>
              <a:gd name="connsiteY7" fmla="*/ 122828 h 238125"/>
              <a:gd name="connsiteX8" fmla="*/ 196253 w 238125"/>
              <a:gd name="connsiteY8" fmla="*/ 84728 h 238125"/>
              <a:gd name="connsiteX9" fmla="*/ 192881 w 238125"/>
              <a:gd name="connsiteY9" fmla="*/ 83338 h 238125"/>
              <a:gd name="connsiteX10" fmla="*/ 97631 w 238125"/>
              <a:gd name="connsiteY10" fmla="*/ 83338 h 238125"/>
              <a:gd name="connsiteX11" fmla="*/ 93231 w 238125"/>
              <a:gd name="connsiteY11" fmla="*/ 86281 h 238125"/>
              <a:gd name="connsiteX12" fmla="*/ 94259 w 238125"/>
              <a:gd name="connsiteY12" fmla="*/ 91472 h 238125"/>
              <a:gd name="connsiteX13" fmla="*/ 114700 w 238125"/>
              <a:gd name="connsiteY13" fmla="*/ 111913 h 238125"/>
              <a:gd name="connsiteX14" fmla="*/ 73819 w 238125"/>
              <a:gd name="connsiteY14" fmla="*/ 111913 h 238125"/>
              <a:gd name="connsiteX15" fmla="*/ 73819 w 238125"/>
              <a:gd name="connsiteY15" fmla="*/ 45238 h 238125"/>
              <a:gd name="connsiteX16" fmla="*/ 88106 w 238125"/>
              <a:gd name="connsiteY16" fmla="*/ 45238 h 238125"/>
              <a:gd name="connsiteX17" fmla="*/ 92869 w 238125"/>
              <a:gd name="connsiteY17" fmla="*/ 40475 h 238125"/>
              <a:gd name="connsiteX18" fmla="*/ 92869 w 238125"/>
              <a:gd name="connsiteY18" fmla="*/ 21425 h 238125"/>
              <a:gd name="connsiteX19" fmla="*/ 88887 w 238125"/>
              <a:gd name="connsiteY19" fmla="*/ 16729 h 238125"/>
              <a:gd name="connsiteX20" fmla="*/ 31737 w 238125"/>
              <a:gd name="connsiteY20" fmla="*/ 7204 h 238125"/>
              <a:gd name="connsiteX21" fmla="*/ 27880 w 238125"/>
              <a:gd name="connsiteY21" fmla="*/ 8271 h 238125"/>
              <a:gd name="connsiteX22" fmla="*/ 26194 w 238125"/>
              <a:gd name="connsiteY22" fmla="*/ 11900 h 238125"/>
              <a:gd name="connsiteX23" fmla="*/ 26194 w 238125"/>
              <a:gd name="connsiteY23" fmla="*/ 40475 h 238125"/>
              <a:gd name="connsiteX24" fmla="*/ 30956 w 238125"/>
              <a:gd name="connsiteY24" fmla="*/ 45238 h 238125"/>
              <a:gd name="connsiteX25" fmla="*/ 64294 w 238125"/>
              <a:gd name="connsiteY25" fmla="*/ 45238 h 238125"/>
              <a:gd name="connsiteX26" fmla="*/ 64294 w 238125"/>
              <a:gd name="connsiteY26" fmla="*/ 111913 h 238125"/>
              <a:gd name="connsiteX27" fmla="*/ 40481 w 238125"/>
              <a:gd name="connsiteY27" fmla="*/ 111913 h 238125"/>
              <a:gd name="connsiteX28" fmla="*/ 26194 w 238125"/>
              <a:gd name="connsiteY28" fmla="*/ 126200 h 238125"/>
              <a:gd name="connsiteX29" fmla="*/ 26194 w 238125"/>
              <a:gd name="connsiteY29" fmla="*/ 164300 h 238125"/>
              <a:gd name="connsiteX30" fmla="*/ 40481 w 238125"/>
              <a:gd name="connsiteY30" fmla="*/ 178588 h 238125"/>
              <a:gd name="connsiteX31" fmla="*/ 76610 w 238125"/>
              <a:gd name="connsiteY31" fmla="*/ 178588 h 238125"/>
              <a:gd name="connsiteX32" fmla="*/ 52769 w 238125"/>
              <a:gd name="connsiteY32" fmla="*/ 202429 h 238125"/>
              <a:gd name="connsiteX33" fmla="*/ 30956 w 238125"/>
              <a:gd name="connsiteY33" fmla="*/ 188113 h 238125"/>
              <a:gd name="connsiteX34" fmla="*/ 7144 w 238125"/>
              <a:gd name="connsiteY34" fmla="*/ 211925 h 238125"/>
              <a:gd name="connsiteX35" fmla="*/ 30956 w 238125"/>
              <a:gd name="connsiteY35" fmla="*/ 235738 h 238125"/>
              <a:gd name="connsiteX36" fmla="*/ 54550 w 238125"/>
              <a:gd name="connsiteY36" fmla="*/ 214116 h 238125"/>
              <a:gd name="connsiteX37" fmla="*/ 90078 w 238125"/>
              <a:gd name="connsiteY37" fmla="*/ 178588 h 238125"/>
              <a:gd name="connsiteX38" fmla="*/ 111919 w 238125"/>
              <a:gd name="connsiteY38" fmla="*/ 178588 h 238125"/>
              <a:gd name="connsiteX39" fmla="*/ 111919 w 238125"/>
              <a:gd name="connsiteY39" fmla="*/ 188598 h 238125"/>
              <a:gd name="connsiteX40" fmla="*/ 92869 w 238125"/>
              <a:gd name="connsiteY40" fmla="*/ 211925 h 238125"/>
              <a:gd name="connsiteX41" fmla="*/ 116681 w 238125"/>
              <a:gd name="connsiteY41" fmla="*/ 235738 h 238125"/>
              <a:gd name="connsiteX42" fmla="*/ 140494 w 238125"/>
              <a:gd name="connsiteY42" fmla="*/ 211925 h 238125"/>
              <a:gd name="connsiteX43" fmla="*/ 121444 w 238125"/>
              <a:gd name="connsiteY43" fmla="*/ 188598 h 238125"/>
              <a:gd name="connsiteX44" fmla="*/ 121444 w 238125"/>
              <a:gd name="connsiteY44" fmla="*/ 178588 h 238125"/>
              <a:gd name="connsiteX45" fmla="*/ 143275 w 238125"/>
              <a:gd name="connsiteY45" fmla="*/ 178588 h 238125"/>
              <a:gd name="connsiteX46" fmla="*/ 178813 w 238125"/>
              <a:gd name="connsiteY46" fmla="*/ 214125 h 238125"/>
              <a:gd name="connsiteX47" fmla="*/ 202406 w 238125"/>
              <a:gd name="connsiteY47" fmla="*/ 235738 h 238125"/>
              <a:gd name="connsiteX48" fmla="*/ 226219 w 238125"/>
              <a:gd name="connsiteY48" fmla="*/ 211925 h 238125"/>
              <a:gd name="connsiteX49" fmla="*/ 202406 w 238125"/>
              <a:gd name="connsiteY49" fmla="*/ 188113 h 238125"/>
              <a:gd name="connsiteX50" fmla="*/ 180594 w 238125"/>
              <a:gd name="connsiteY50" fmla="*/ 202438 h 238125"/>
              <a:gd name="connsiteX51" fmla="*/ 156743 w 238125"/>
              <a:gd name="connsiteY51" fmla="*/ 178588 h 238125"/>
              <a:gd name="connsiteX52" fmla="*/ 192881 w 238125"/>
              <a:gd name="connsiteY52" fmla="*/ 178588 h 238125"/>
              <a:gd name="connsiteX53" fmla="*/ 207169 w 238125"/>
              <a:gd name="connsiteY53" fmla="*/ 164300 h 238125"/>
              <a:gd name="connsiteX54" fmla="*/ 207169 w 238125"/>
              <a:gd name="connsiteY54" fmla="*/ 130963 h 238125"/>
              <a:gd name="connsiteX55" fmla="*/ 230981 w 238125"/>
              <a:gd name="connsiteY55" fmla="*/ 130963 h 238125"/>
              <a:gd name="connsiteX56" fmla="*/ 235382 w 238125"/>
              <a:gd name="connsiteY56" fmla="*/ 128019 h 238125"/>
              <a:gd name="connsiteX57" fmla="*/ 234353 w 238125"/>
              <a:gd name="connsiteY57" fmla="*/ 122828 h 238125"/>
              <a:gd name="connsiteX58" fmla="*/ 45244 w 238125"/>
              <a:gd name="connsiteY58" fmla="*/ 211935 h 238125"/>
              <a:gd name="connsiteX59" fmla="*/ 30956 w 238125"/>
              <a:gd name="connsiteY59" fmla="*/ 226213 h 238125"/>
              <a:gd name="connsiteX60" fmla="*/ 16669 w 238125"/>
              <a:gd name="connsiteY60" fmla="*/ 211925 h 238125"/>
              <a:gd name="connsiteX61" fmla="*/ 30956 w 238125"/>
              <a:gd name="connsiteY61" fmla="*/ 197638 h 238125"/>
              <a:gd name="connsiteX62" fmla="*/ 45244 w 238125"/>
              <a:gd name="connsiteY62" fmla="*/ 211925 h 238125"/>
              <a:gd name="connsiteX63" fmla="*/ 45244 w 238125"/>
              <a:gd name="connsiteY63" fmla="*/ 211935 h 238125"/>
              <a:gd name="connsiteX64" fmla="*/ 202406 w 238125"/>
              <a:gd name="connsiteY64" fmla="*/ 197638 h 238125"/>
              <a:gd name="connsiteX65" fmla="*/ 216694 w 238125"/>
              <a:gd name="connsiteY65" fmla="*/ 211925 h 238125"/>
              <a:gd name="connsiteX66" fmla="*/ 202406 w 238125"/>
              <a:gd name="connsiteY66" fmla="*/ 226213 h 238125"/>
              <a:gd name="connsiteX67" fmla="*/ 188119 w 238125"/>
              <a:gd name="connsiteY67" fmla="*/ 211925 h 238125"/>
              <a:gd name="connsiteX68" fmla="*/ 202406 w 238125"/>
              <a:gd name="connsiteY68" fmla="*/ 197638 h 238125"/>
              <a:gd name="connsiteX69" fmla="*/ 109128 w 238125"/>
              <a:gd name="connsiteY69" fmla="*/ 92863 h 238125"/>
              <a:gd name="connsiteX70" fmla="*/ 143275 w 238125"/>
              <a:gd name="connsiteY70" fmla="*/ 92863 h 238125"/>
              <a:gd name="connsiteX71" fmla="*/ 171850 w 238125"/>
              <a:gd name="connsiteY71" fmla="*/ 121438 h 238125"/>
              <a:gd name="connsiteX72" fmla="*/ 137703 w 238125"/>
              <a:gd name="connsiteY72" fmla="*/ 121438 h 238125"/>
              <a:gd name="connsiteX73" fmla="*/ 109128 w 238125"/>
              <a:gd name="connsiteY73" fmla="*/ 92863 h 238125"/>
              <a:gd name="connsiteX74" fmla="*/ 35719 w 238125"/>
              <a:gd name="connsiteY74" fmla="*/ 35713 h 238125"/>
              <a:gd name="connsiteX75" fmla="*/ 35719 w 238125"/>
              <a:gd name="connsiteY75" fmla="*/ 17520 h 238125"/>
              <a:gd name="connsiteX76" fmla="*/ 83344 w 238125"/>
              <a:gd name="connsiteY76" fmla="*/ 25454 h 238125"/>
              <a:gd name="connsiteX77" fmla="*/ 83344 w 238125"/>
              <a:gd name="connsiteY77" fmla="*/ 35713 h 238125"/>
              <a:gd name="connsiteX78" fmla="*/ 35719 w 238125"/>
              <a:gd name="connsiteY78" fmla="*/ 35713 h 238125"/>
              <a:gd name="connsiteX79" fmla="*/ 130969 w 238125"/>
              <a:gd name="connsiteY79" fmla="*/ 211925 h 238125"/>
              <a:gd name="connsiteX80" fmla="*/ 116681 w 238125"/>
              <a:gd name="connsiteY80" fmla="*/ 226213 h 238125"/>
              <a:gd name="connsiteX81" fmla="*/ 102394 w 238125"/>
              <a:gd name="connsiteY81" fmla="*/ 211925 h 238125"/>
              <a:gd name="connsiteX82" fmla="*/ 116681 w 238125"/>
              <a:gd name="connsiteY82" fmla="*/ 197638 h 238125"/>
              <a:gd name="connsiteX83" fmla="*/ 130969 w 238125"/>
              <a:gd name="connsiteY83" fmla="*/ 211925 h 238125"/>
              <a:gd name="connsiteX84" fmla="*/ 197644 w 238125"/>
              <a:gd name="connsiteY84" fmla="*/ 164300 h 238125"/>
              <a:gd name="connsiteX85" fmla="*/ 192881 w 238125"/>
              <a:gd name="connsiteY85" fmla="*/ 169063 h 238125"/>
              <a:gd name="connsiteX86" fmla="*/ 40481 w 238125"/>
              <a:gd name="connsiteY86" fmla="*/ 169063 h 238125"/>
              <a:gd name="connsiteX87" fmla="*/ 35719 w 238125"/>
              <a:gd name="connsiteY87" fmla="*/ 164300 h 238125"/>
              <a:gd name="connsiteX88" fmla="*/ 35719 w 238125"/>
              <a:gd name="connsiteY88" fmla="*/ 126200 h 238125"/>
              <a:gd name="connsiteX89" fmla="*/ 40481 w 238125"/>
              <a:gd name="connsiteY89" fmla="*/ 121438 h 238125"/>
              <a:gd name="connsiteX90" fmla="*/ 124225 w 238125"/>
              <a:gd name="connsiteY90" fmla="*/ 121438 h 238125"/>
              <a:gd name="connsiteX91" fmla="*/ 132359 w 238125"/>
              <a:gd name="connsiteY91" fmla="*/ 129572 h 238125"/>
              <a:gd name="connsiteX92" fmla="*/ 135731 w 238125"/>
              <a:gd name="connsiteY92" fmla="*/ 130963 h 238125"/>
              <a:gd name="connsiteX93" fmla="*/ 197644 w 238125"/>
              <a:gd name="connsiteY93" fmla="*/ 130963 h 238125"/>
              <a:gd name="connsiteX94" fmla="*/ 197644 w 238125"/>
              <a:gd name="connsiteY94" fmla="*/ 164300 h 238125"/>
              <a:gd name="connsiteX95" fmla="*/ 185318 w 238125"/>
              <a:gd name="connsiteY95" fmla="*/ 121438 h 238125"/>
              <a:gd name="connsiteX96" fmla="*/ 156743 w 238125"/>
              <a:gd name="connsiteY96" fmla="*/ 92863 h 238125"/>
              <a:gd name="connsiteX97" fmla="*/ 190910 w 238125"/>
              <a:gd name="connsiteY97" fmla="*/ 92863 h 238125"/>
              <a:gd name="connsiteX98" fmla="*/ 219485 w 238125"/>
              <a:gd name="connsiteY98" fmla="*/ 121438 h 238125"/>
              <a:gd name="connsiteX99" fmla="*/ 185318 w 238125"/>
              <a:gd name="connsiteY99" fmla="*/ 121438 h 238125"/>
              <a:gd name="connsiteX100" fmla="*/ 164306 w 238125"/>
              <a:gd name="connsiteY100" fmla="*/ 159538 h 238125"/>
              <a:gd name="connsiteX101" fmla="*/ 169069 w 238125"/>
              <a:gd name="connsiteY101" fmla="*/ 154775 h 238125"/>
              <a:gd name="connsiteX102" fmla="*/ 169069 w 238125"/>
              <a:gd name="connsiteY102" fmla="*/ 145250 h 238125"/>
              <a:gd name="connsiteX103" fmla="*/ 164306 w 238125"/>
              <a:gd name="connsiteY103" fmla="*/ 140488 h 238125"/>
              <a:gd name="connsiteX104" fmla="*/ 159544 w 238125"/>
              <a:gd name="connsiteY104" fmla="*/ 145250 h 238125"/>
              <a:gd name="connsiteX105" fmla="*/ 159544 w 238125"/>
              <a:gd name="connsiteY105" fmla="*/ 154775 h 238125"/>
              <a:gd name="connsiteX106" fmla="*/ 164306 w 238125"/>
              <a:gd name="connsiteY106" fmla="*/ 159538 h 238125"/>
              <a:gd name="connsiteX107" fmla="*/ 78581 w 238125"/>
              <a:gd name="connsiteY107" fmla="*/ 130963 h 238125"/>
              <a:gd name="connsiteX108" fmla="*/ 50006 w 238125"/>
              <a:gd name="connsiteY108" fmla="*/ 130963 h 238125"/>
              <a:gd name="connsiteX109" fmla="*/ 45244 w 238125"/>
              <a:gd name="connsiteY109" fmla="*/ 135725 h 238125"/>
              <a:gd name="connsiteX110" fmla="*/ 45244 w 238125"/>
              <a:gd name="connsiteY110" fmla="*/ 154775 h 238125"/>
              <a:gd name="connsiteX111" fmla="*/ 50006 w 238125"/>
              <a:gd name="connsiteY111" fmla="*/ 159538 h 238125"/>
              <a:gd name="connsiteX112" fmla="*/ 78581 w 238125"/>
              <a:gd name="connsiteY112" fmla="*/ 159538 h 238125"/>
              <a:gd name="connsiteX113" fmla="*/ 83344 w 238125"/>
              <a:gd name="connsiteY113" fmla="*/ 154775 h 238125"/>
              <a:gd name="connsiteX114" fmla="*/ 83344 w 238125"/>
              <a:gd name="connsiteY114" fmla="*/ 135725 h 238125"/>
              <a:gd name="connsiteX115" fmla="*/ 78581 w 238125"/>
              <a:gd name="connsiteY115" fmla="*/ 130963 h 238125"/>
              <a:gd name="connsiteX116" fmla="*/ 73819 w 238125"/>
              <a:gd name="connsiteY116" fmla="*/ 150013 h 238125"/>
              <a:gd name="connsiteX117" fmla="*/ 54769 w 238125"/>
              <a:gd name="connsiteY117" fmla="*/ 150013 h 238125"/>
              <a:gd name="connsiteX118" fmla="*/ 54769 w 238125"/>
              <a:gd name="connsiteY118" fmla="*/ 140488 h 238125"/>
              <a:gd name="connsiteX119" fmla="*/ 73819 w 238125"/>
              <a:gd name="connsiteY119" fmla="*/ 140488 h 238125"/>
              <a:gd name="connsiteX120" fmla="*/ 73819 w 238125"/>
              <a:gd name="connsiteY120" fmla="*/ 150013 h 238125"/>
              <a:gd name="connsiteX121" fmla="*/ 183356 w 238125"/>
              <a:gd name="connsiteY121" fmla="*/ 159538 h 238125"/>
              <a:gd name="connsiteX122" fmla="*/ 188119 w 238125"/>
              <a:gd name="connsiteY122" fmla="*/ 154775 h 238125"/>
              <a:gd name="connsiteX123" fmla="*/ 188119 w 238125"/>
              <a:gd name="connsiteY123" fmla="*/ 145250 h 238125"/>
              <a:gd name="connsiteX124" fmla="*/ 183356 w 238125"/>
              <a:gd name="connsiteY124" fmla="*/ 140488 h 238125"/>
              <a:gd name="connsiteX125" fmla="*/ 178594 w 238125"/>
              <a:gd name="connsiteY125" fmla="*/ 145250 h 238125"/>
              <a:gd name="connsiteX126" fmla="*/ 178594 w 238125"/>
              <a:gd name="connsiteY126" fmla="*/ 154775 h 238125"/>
              <a:gd name="connsiteX127" fmla="*/ 183356 w 238125"/>
              <a:gd name="connsiteY127" fmla="*/ 1595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38125" h="238125">
                <a:moveTo>
                  <a:pt x="145256" y="159538"/>
                </a:moveTo>
                <a:cubicBezTo>
                  <a:pt x="147885" y="159538"/>
                  <a:pt x="150019" y="157404"/>
                  <a:pt x="150019" y="154775"/>
                </a:cubicBezTo>
                <a:lnTo>
                  <a:pt x="150019" y="145250"/>
                </a:lnTo>
                <a:cubicBezTo>
                  <a:pt x="150019" y="142621"/>
                  <a:pt x="147885" y="140488"/>
                  <a:pt x="145256" y="140488"/>
                </a:cubicBezTo>
                <a:cubicBezTo>
                  <a:pt x="142627" y="140488"/>
                  <a:pt x="140494" y="142621"/>
                  <a:pt x="140494" y="145250"/>
                </a:cubicBezTo>
                <a:lnTo>
                  <a:pt x="140494" y="154775"/>
                </a:lnTo>
                <a:cubicBezTo>
                  <a:pt x="140494" y="157404"/>
                  <a:pt x="142627" y="159538"/>
                  <a:pt x="145256" y="159538"/>
                </a:cubicBezTo>
                <a:close/>
                <a:moveTo>
                  <a:pt x="234353" y="122828"/>
                </a:moveTo>
                <a:lnTo>
                  <a:pt x="196253" y="84728"/>
                </a:lnTo>
                <a:cubicBezTo>
                  <a:pt x="195358" y="83842"/>
                  <a:pt x="194148" y="83338"/>
                  <a:pt x="192881" y="83338"/>
                </a:cubicBezTo>
                <a:lnTo>
                  <a:pt x="97631" y="83338"/>
                </a:lnTo>
                <a:cubicBezTo>
                  <a:pt x="95707" y="83338"/>
                  <a:pt x="93964" y="84500"/>
                  <a:pt x="93231" y="86281"/>
                </a:cubicBezTo>
                <a:cubicBezTo>
                  <a:pt x="92488" y="88062"/>
                  <a:pt x="92897" y="90110"/>
                  <a:pt x="94259" y="91472"/>
                </a:cubicBezTo>
                <a:lnTo>
                  <a:pt x="114700" y="111913"/>
                </a:lnTo>
                <a:lnTo>
                  <a:pt x="73819" y="111913"/>
                </a:lnTo>
                <a:lnTo>
                  <a:pt x="73819" y="45238"/>
                </a:lnTo>
                <a:lnTo>
                  <a:pt x="88106" y="45238"/>
                </a:lnTo>
                <a:cubicBezTo>
                  <a:pt x="90735" y="45238"/>
                  <a:pt x="92869" y="43104"/>
                  <a:pt x="92869" y="40475"/>
                </a:cubicBezTo>
                <a:lnTo>
                  <a:pt x="92869" y="21425"/>
                </a:lnTo>
                <a:cubicBezTo>
                  <a:pt x="92869" y="19101"/>
                  <a:pt x="91183" y="17110"/>
                  <a:pt x="88887" y="16729"/>
                </a:cubicBezTo>
                <a:lnTo>
                  <a:pt x="31737" y="7204"/>
                </a:lnTo>
                <a:cubicBezTo>
                  <a:pt x="30375" y="6985"/>
                  <a:pt x="28946" y="7366"/>
                  <a:pt x="27880" y="8271"/>
                </a:cubicBezTo>
                <a:cubicBezTo>
                  <a:pt x="26803" y="9166"/>
                  <a:pt x="26194" y="10500"/>
                  <a:pt x="26194" y="11900"/>
                </a:cubicBezTo>
                <a:lnTo>
                  <a:pt x="26194" y="40475"/>
                </a:lnTo>
                <a:cubicBezTo>
                  <a:pt x="26194" y="43104"/>
                  <a:pt x="28327" y="45238"/>
                  <a:pt x="30956" y="45238"/>
                </a:cubicBezTo>
                <a:lnTo>
                  <a:pt x="64294" y="45238"/>
                </a:lnTo>
                <a:lnTo>
                  <a:pt x="64294" y="111913"/>
                </a:lnTo>
                <a:lnTo>
                  <a:pt x="40481" y="111913"/>
                </a:lnTo>
                <a:cubicBezTo>
                  <a:pt x="32604" y="111913"/>
                  <a:pt x="26194" y="118323"/>
                  <a:pt x="26194" y="126200"/>
                </a:cubicBezTo>
                <a:lnTo>
                  <a:pt x="26194" y="164300"/>
                </a:lnTo>
                <a:cubicBezTo>
                  <a:pt x="26194" y="172177"/>
                  <a:pt x="32604" y="178588"/>
                  <a:pt x="40481" y="178588"/>
                </a:cubicBezTo>
                <a:lnTo>
                  <a:pt x="76610" y="178588"/>
                </a:lnTo>
                <a:lnTo>
                  <a:pt x="52769" y="202429"/>
                </a:lnTo>
                <a:cubicBezTo>
                  <a:pt x="49082" y="194018"/>
                  <a:pt x="40700" y="188113"/>
                  <a:pt x="30956" y="188113"/>
                </a:cubicBezTo>
                <a:cubicBezTo>
                  <a:pt x="17831" y="188113"/>
                  <a:pt x="7144" y="198800"/>
                  <a:pt x="7144" y="211925"/>
                </a:cubicBezTo>
                <a:cubicBezTo>
                  <a:pt x="7144" y="225050"/>
                  <a:pt x="17831" y="235738"/>
                  <a:pt x="30956" y="235738"/>
                </a:cubicBezTo>
                <a:cubicBezTo>
                  <a:pt x="43329" y="235738"/>
                  <a:pt x="53416" y="226203"/>
                  <a:pt x="54550" y="214116"/>
                </a:cubicBezTo>
                <a:lnTo>
                  <a:pt x="90078" y="178588"/>
                </a:lnTo>
                <a:lnTo>
                  <a:pt x="111919" y="178588"/>
                </a:lnTo>
                <a:lnTo>
                  <a:pt x="111919" y="188598"/>
                </a:lnTo>
                <a:cubicBezTo>
                  <a:pt x="101060" y="190808"/>
                  <a:pt x="92869" y="200428"/>
                  <a:pt x="92869" y="211925"/>
                </a:cubicBezTo>
                <a:cubicBezTo>
                  <a:pt x="92869" y="225050"/>
                  <a:pt x="103556" y="235738"/>
                  <a:pt x="116681" y="235738"/>
                </a:cubicBezTo>
                <a:cubicBezTo>
                  <a:pt x="129807" y="235738"/>
                  <a:pt x="140494" y="225050"/>
                  <a:pt x="140494" y="211925"/>
                </a:cubicBezTo>
                <a:cubicBezTo>
                  <a:pt x="140494" y="200428"/>
                  <a:pt x="132293" y="190808"/>
                  <a:pt x="121444" y="188598"/>
                </a:cubicBezTo>
                <a:lnTo>
                  <a:pt x="121444" y="178588"/>
                </a:lnTo>
                <a:lnTo>
                  <a:pt x="143275" y="178588"/>
                </a:lnTo>
                <a:lnTo>
                  <a:pt x="178813" y="214125"/>
                </a:lnTo>
                <a:cubicBezTo>
                  <a:pt x="179946" y="226203"/>
                  <a:pt x="190033" y="235738"/>
                  <a:pt x="202406" y="235738"/>
                </a:cubicBezTo>
                <a:cubicBezTo>
                  <a:pt x="215532" y="235738"/>
                  <a:pt x="226219" y="225050"/>
                  <a:pt x="226219" y="211925"/>
                </a:cubicBezTo>
                <a:cubicBezTo>
                  <a:pt x="226219" y="198800"/>
                  <a:pt x="215532" y="188113"/>
                  <a:pt x="202406" y="188113"/>
                </a:cubicBezTo>
                <a:cubicBezTo>
                  <a:pt x="192653" y="188113"/>
                  <a:pt x="184271" y="194028"/>
                  <a:pt x="180594" y="202438"/>
                </a:cubicBezTo>
                <a:lnTo>
                  <a:pt x="156743" y="178588"/>
                </a:lnTo>
                <a:lnTo>
                  <a:pt x="192881" y="178588"/>
                </a:lnTo>
                <a:cubicBezTo>
                  <a:pt x="200758" y="178588"/>
                  <a:pt x="207169" y="172177"/>
                  <a:pt x="207169" y="164300"/>
                </a:cubicBezTo>
                <a:lnTo>
                  <a:pt x="207169" y="130963"/>
                </a:lnTo>
                <a:lnTo>
                  <a:pt x="230981" y="130963"/>
                </a:lnTo>
                <a:cubicBezTo>
                  <a:pt x="232905" y="130963"/>
                  <a:pt x="234648" y="129800"/>
                  <a:pt x="235382" y="128019"/>
                </a:cubicBezTo>
                <a:cubicBezTo>
                  <a:pt x="236125" y="126238"/>
                  <a:pt x="235715" y="124190"/>
                  <a:pt x="234353" y="122828"/>
                </a:cubicBezTo>
                <a:close/>
                <a:moveTo>
                  <a:pt x="45244" y="211935"/>
                </a:moveTo>
                <a:cubicBezTo>
                  <a:pt x="45234" y="219802"/>
                  <a:pt x="38824" y="226213"/>
                  <a:pt x="30956" y="226213"/>
                </a:cubicBezTo>
                <a:cubicBezTo>
                  <a:pt x="23079" y="226213"/>
                  <a:pt x="16669" y="219802"/>
                  <a:pt x="16669" y="211925"/>
                </a:cubicBezTo>
                <a:cubicBezTo>
                  <a:pt x="16669" y="204048"/>
                  <a:pt x="23079" y="197638"/>
                  <a:pt x="30956" y="197638"/>
                </a:cubicBezTo>
                <a:cubicBezTo>
                  <a:pt x="38833" y="197638"/>
                  <a:pt x="45244" y="204048"/>
                  <a:pt x="45244" y="211925"/>
                </a:cubicBezTo>
                <a:cubicBezTo>
                  <a:pt x="45244" y="211925"/>
                  <a:pt x="45244" y="211925"/>
                  <a:pt x="45244" y="211935"/>
                </a:cubicBezTo>
                <a:close/>
                <a:moveTo>
                  <a:pt x="202406" y="197638"/>
                </a:moveTo>
                <a:cubicBezTo>
                  <a:pt x="210283" y="197638"/>
                  <a:pt x="216694" y="204048"/>
                  <a:pt x="216694" y="211925"/>
                </a:cubicBezTo>
                <a:cubicBezTo>
                  <a:pt x="216694" y="219802"/>
                  <a:pt x="210283" y="226213"/>
                  <a:pt x="202406" y="226213"/>
                </a:cubicBezTo>
                <a:cubicBezTo>
                  <a:pt x="194529" y="226213"/>
                  <a:pt x="188119" y="219802"/>
                  <a:pt x="188119" y="211925"/>
                </a:cubicBezTo>
                <a:cubicBezTo>
                  <a:pt x="188119" y="204048"/>
                  <a:pt x="194529" y="197638"/>
                  <a:pt x="202406" y="197638"/>
                </a:cubicBezTo>
                <a:close/>
                <a:moveTo>
                  <a:pt x="109128" y="92863"/>
                </a:moveTo>
                <a:lnTo>
                  <a:pt x="143275" y="92863"/>
                </a:lnTo>
                <a:lnTo>
                  <a:pt x="171850" y="121438"/>
                </a:lnTo>
                <a:lnTo>
                  <a:pt x="137703" y="121438"/>
                </a:lnTo>
                <a:lnTo>
                  <a:pt x="109128" y="92863"/>
                </a:lnTo>
                <a:close/>
                <a:moveTo>
                  <a:pt x="35719" y="35713"/>
                </a:moveTo>
                <a:lnTo>
                  <a:pt x="35719" y="17520"/>
                </a:lnTo>
                <a:lnTo>
                  <a:pt x="83344" y="25454"/>
                </a:lnTo>
                <a:lnTo>
                  <a:pt x="83344" y="35713"/>
                </a:lnTo>
                <a:lnTo>
                  <a:pt x="35719" y="35713"/>
                </a:lnTo>
                <a:close/>
                <a:moveTo>
                  <a:pt x="130969" y="211925"/>
                </a:moveTo>
                <a:cubicBezTo>
                  <a:pt x="130969" y="219802"/>
                  <a:pt x="124558" y="226213"/>
                  <a:pt x="116681" y="226213"/>
                </a:cubicBezTo>
                <a:cubicBezTo>
                  <a:pt x="108804" y="226213"/>
                  <a:pt x="102394" y="219802"/>
                  <a:pt x="102394" y="211925"/>
                </a:cubicBezTo>
                <a:cubicBezTo>
                  <a:pt x="102394" y="204048"/>
                  <a:pt x="108804" y="197638"/>
                  <a:pt x="116681" y="197638"/>
                </a:cubicBezTo>
                <a:cubicBezTo>
                  <a:pt x="124558" y="197638"/>
                  <a:pt x="130969" y="204048"/>
                  <a:pt x="130969" y="211925"/>
                </a:cubicBezTo>
                <a:close/>
                <a:moveTo>
                  <a:pt x="197644" y="164300"/>
                </a:moveTo>
                <a:cubicBezTo>
                  <a:pt x="197644" y="166929"/>
                  <a:pt x="195510" y="169063"/>
                  <a:pt x="192881" y="169063"/>
                </a:cubicBezTo>
                <a:lnTo>
                  <a:pt x="40481" y="169063"/>
                </a:lnTo>
                <a:cubicBezTo>
                  <a:pt x="37852" y="169063"/>
                  <a:pt x="35719" y="166929"/>
                  <a:pt x="35719" y="164300"/>
                </a:cubicBezTo>
                <a:lnTo>
                  <a:pt x="35719" y="126200"/>
                </a:lnTo>
                <a:cubicBezTo>
                  <a:pt x="35719" y="123571"/>
                  <a:pt x="37852" y="121438"/>
                  <a:pt x="40481" y="121438"/>
                </a:cubicBezTo>
                <a:lnTo>
                  <a:pt x="124225" y="121438"/>
                </a:lnTo>
                <a:lnTo>
                  <a:pt x="132359" y="129572"/>
                </a:lnTo>
                <a:cubicBezTo>
                  <a:pt x="133255" y="130458"/>
                  <a:pt x="134464" y="130963"/>
                  <a:pt x="135731" y="130963"/>
                </a:cubicBezTo>
                <a:lnTo>
                  <a:pt x="197644" y="130963"/>
                </a:lnTo>
                <a:lnTo>
                  <a:pt x="197644" y="164300"/>
                </a:lnTo>
                <a:close/>
                <a:moveTo>
                  <a:pt x="185318" y="121438"/>
                </a:moveTo>
                <a:lnTo>
                  <a:pt x="156743" y="92863"/>
                </a:lnTo>
                <a:lnTo>
                  <a:pt x="190910" y="92863"/>
                </a:lnTo>
                <a:lnTo>
                  <a:pt x="219485" y="121438"/>
                </a:lnTo>
                <a:lnTo>
                  <a:pt x="185318" y="121438"/>
                </a:lnTo>
                <a:close/>
                <a:moveTo>
                  <a:pt x="164306" y="159538"/>
                </a:moveTo>
                <a:cubicBezTo>
                  <a:pt x="166935" y="159538"/>
                  <a:pt x="169069" y="157404"/>
                  <a:pt x="169069" y="154775"/>
                </a:cubicBezTo>
                <a:lnTo>
                  <a:pt x="169069" y="145250"/>
                </a:lnTo>
                <a:cubicBezTo>
                  <a:pt x="169069" y="142621"/>
                  <a:pt x="166935" y="140488"/>
                  <a:pt x="164306" y="140488"/>
                </a:cubicBezTo>
                <a:cubicBezTo>
                  <a:pt x="161677" y="140488"/>
                  <a:pt x="159544" y="142621"/>
                  <a:pt x="159544" y="145250"/>
                </a:cubicBezTo>
                <a:lnTo>
                  <a:pt x="159544" y="154775"/>
                </a:lnTo>
                <a:cubicBezTo>
                  <a:pt x="159544" y="157404"/>
                  <a:pt x="161677" y="159538"/>
                  <a:pt x="164306" y="159538"/>
                </a:cubicBezTo>
                <a:close/>
                <a:moveTo>
                  <a:pt x="78581" y="130963"/>
                </a:moveTo>
                <a:lnTo>
                  <a:pt x="50006" y="130963"/>
                </a:lnTo>
                <a:cubicBezTo>
                  <a:pt x="47377" y="130963"/>
                  <a:pt x="45244" y="133096"/>
                  <a:pt x="45244" y="135725"/>
                </a:cubicBezTo>
                <a:lnTo>
                  <a:pt x="45244" y="154775"/>
                </a:lnTo>
                <a:cubicBezTo>
                  <a:pt x="45244" y="157404"/>
                  <a:pt x="47377" y="159538"/>
                  <a:pt x="50006" y="159538"/>
                </a:cubicBezTo>
                <a:lnTo>
                  <a:pt x="78581" y="159538"/>
                </a:lnTo>
                <a:cubicBezTo>
                  <a:pt x="81210" y="159538"/>
                  <a:pt x="83344" y="157404"/>
                  <a:pt x="83344" y="154775"/>
                </a:cubicBezTo>
                <a:lnTo>
                  <a:pt x="83344" y="135725"/>
                </a:lnTo>
                <a:cubicBezTo>
                  <a:pt x="83344" y="133096"/>
                  <a:pt x="81210" y="130963"/>
                  <a:pt x="78581" y="130963"/>
                </a:cubicBezTo>
                <a:close/>
                <a:moveTo>
                  <a:pt x="73819" y="150013"/>
                </a:moveTo>
                <a:lnTo>
                  <a:pt x="54769" y="150013"/>
                </a:lnTo>
                <a:lnTo>
                  <a:pt x="54769" y="140488"/>
                </a:lnTo>
                <a:lnTo>
                  <a:pt x="73819" y="140488"/>
                </a:lnTo>
                <a:lnTo>
                  <a:pt x="73819" y="150013"/>
                </a:lnTo>
                <a:close/>
                <a:moveTo>
                  <a:pt x="183356" y="159538"/>
                </a:moveTo>
                <a:cubicBezTo>
                  <a:pt x="185985" y="159538"/>
                  <a:pt x="188119" y="157404"/>
                  <a:pt x="188119" y="154775"/>
                </a:cubicBezTo>
                <a:lnTo>
                  <a:pt x="188119" y="145250"/>
                </a:lnTo>
                <a:cubicBezTo>
                  <a:pt x="188119" y="142621"/>
                  <a:pt x="185985" y="140488"/>
                  <a:pt x="183356" y="140488"/>
                </a:cubicBezTo>
                <a:cubicBezTo>
                  <a:pt x="180727" y="140488"/>
                  <a:pt x="178594" y="142621"/>
                  <a:pt x="178594" y="145250"/>
                </a:cubicBezTo>
                <a:lnTo>
                  <a:pt x="178594" y="154775"/>
                </a:lnTo>
                <a:cubicBezTo>
                  <a:pt x="178594" y="157404"/>
                  <a:pt x="180727" y="159538"/>
                  <a:pt x="183356" y="159538"/>
                </a:cubicBezTo>
                <a:close/>
              </a:path>
            </a:pathLst>
          </a:custGeom>
          <a:solidFill>
            <a:schemeClr val="bg1"/>
          </a:solidFill>
          <a:ln w="9525" cap="flat">
            <a:noFill/>
            <a:prstDash val="solid"/>
            <a:miter/>
          </a:ln>
        </p:spPr>
        <p:txBody>
          <a:bodyPr rtlCol="0" anchor="ctr"/>
          <a:lstStyle/>
          <a:p>
            <a:endParaRPr lang="en-US" dirty="0"/>
          </a:p>
        </p:txBody>
      </p:sp>
      <p:pic>
        <p:nvPicPr>
          <p:cNvPr id="8" name="Picture Placeholder 7">
            <a:extLst>
              <a:ext uri="{FF2B5EF4-FFF2-40B4-BE49-F238E27FC236}">
                <a16:creationId xmlns:a16="http://schemas.microsoft.com/office/drawing/2014/main" id="{D26234B7-D6F0-4392-BB8A-237DA6C2FF33}"/>
              </a:ext>
            </a:extLst>
          </p:cNvPr>
          <p:cNvPicPr>
            <a:picLocks noGrp="1" noChangeAspect="1"/>
          </p:cNvPicPr>
          <p:nvPr>
            <p:ph type="pic" sz="quarter" idx="10"/>
          </p:nvPr>
        </p:nvPicPr>
        <p:blipFill>
          <a:blip r:embed="rId2"/>
          <a:srcRect l="11054" r="11054"/>
          <a:stretch>
            <a:fillRect/>
          </a:stretch>
        </p:blipFill>
        <p:spPr/>
      </p:pic>
    </p:spTree>
    <p:extLst>
      <p:ext uri="{BB962C8B-B14F-4D97-AF65-F5344CB8AC3E}">
        <p14:creationId xmlns:p14="http://schemas.microsoft.com/office/powerpoint/2010/main" val="47351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2034837" cy="1107996"/>
          </a:xfrm>
          <a:prstGeom prst="rect">
            <a:avLst/>
          </a:prstGeom>
          <a:noFill/>
        </p:spPr>
        <p:txBody>
          <a:bodyPr wrap="square" rtlCol="0">
            <a:spAutoFit/>
          </a:bodyPr>
          <a:lstStyle/>
          <a:p>
            <a:r>
              <a:rPr lang="en-GB" sz="2400" b="1" u="sng" dirty="0">
                <a:latin typeface="+mj-lt"/>
              </a:rPr>
              <a:t>User Interface</a:t>
            </a:r>
          </a:p>
          <a:p>
            <a:r>
              <a:rPr lang="en-GB" dirty="0">
                <a:latin typeface="+mj-lt"/>
              </a:rPr>
              <a:t>Tick the ones you recognise and see if you can label what they are..</a:t>
            </a:r>
          </a:p>
          <a:p>
            <a:endParaRPr lang="en-GB" sz="2400" b="1" u="sng" dirty="0">
              <a:latin typeface="+mj-lt"/>
            </a:endParaRPr>
          </a:p>
        </p:txBody>
      </p:sp>
      <p:pic>
        <p:nvPicPr>
          <p:cNvPr id="2" name="Picture 1">
            <a:extLst>
              <a:ext uri="{FF2B5EF4-FFF2-40B4-BE49-F238E27FC236}">
                <a16:creationId xmlns:a16="http://schemas.microsoft.com/office/drawing/2014/main" id="{28BE8D16-8979-4CD8-9CA5-4DE541ECCEA6}"/>
              </a:ext>
            </a:extLst>
          </p:cNvPr>
          <p:cNvPicPr>
            <a:picLocks noChangeAspect="1"/>
          </p:cNvPicPr>
          <p:nvPr/>
        </p:nvPicPr>
        <p:blipFill>
          <a:blip r:embed="rId3"/>
          <a:stretch>
            <a:fillRect/>
          </a:stretch>
        </p:blipFill>
        <p:spPr>
          <a:xfrm>
            <a:off x="290916" y="1063248"/>
            <a:ext cx="3498161" cy="1943423"/>
          </a:xfrm>
          <a:prstGeom prst="rect">
            <a:avLst/>
          </a:prstGeom>
        </p:spPr>
      </p:pic>
      <p:pic>
        <p:nvPicPr>
          <p:cNvPr id="4" name="Picture 3">
            <a:extLst>
              <a:ext uri="{FF2B5EF4-FFF2-40B4-BE49-F238E27FC236}">
                <a16:creationId xmlns:a16="http://schemas.microsoft.com/office/drawing/2014/main" id="{7F326FFD-8A97-4533-86F4-3FE5A41D68B7}"/>
              </a:ext>
            </a:extLst>
          </p:cNvPr>
          <p:cNvPicPr>
            <a:picLocks noChangeAspect="1"/>
          </p:cNvPicPr>
          <p:nvPr/>
        </p:nvPicPr>
        <p:blipFill>
          <a:blip r:embed="rId4"/>
          <a:stretch>
            <a:fillRect/>
          </a:stretch>
        </p:blipFill>
        <p:spPr>
          <a:xfrm>
            <a:off x="290916" y="3429000"/>
            <a:ext cx="3490670" cy="2623450"/>
          </a:xfrm>
          <a:prstGeom prst="rect">
            <a:avLst/>
          </a:prstGeom>
        </p:spPr>
      </p:pic>
      <p:pic>
        <p:nvPicPr>
          <p:cNvPr id="5" name="Picture 4">
            <a:extLst>
              <a:ext uri="{FF2B5EF4-FFF2-40B4-BE49-F238E27FC236}">
                <a16:creationId xmlns:a16="http://schemas.microsoft.com/office/drawing/2014/main" id="{3E624290-CAB7-4A4C-88D2-16ED58E3ED49}"/>
              </a:ext>
            </a:extLst>
          </p:cNvPr>
          <p:cNvPicPr>
            <a:picLocks noChangeAspect="1"/>
          </p:cNvPicPr>
          <p:nvPr/>
        </p:nvPicPr>
        <p:blipFill>
          <a:blip r:embed="rId5"/>
          <a:stretch>
            <a:fillRect/>
          </a:stretch>
        </p:blipFill>
        <p:spPr>
          <a:xfrm>
            <a:off x="7170534" y="1977648"/>
            <a:ext cx="2333001" cy="4231037"/>
          </a:xfrm>
          <a:prstGeom prst="rect">
            <a:avLst/>
          </a:prstGeom>
        </p:spPr>
      </p:pic>
      <p:pic>
        <p:nvPicPr>
          <p:cNvPr id="7" name="Picture 6">
            <a:extLst>
              <a:ext uri="{FF2B5EF4-FFF2-40B4-BE49-F238E27FC236}">
                <a16:creationId xmlns:a16="http://schemas.microsoft.com/office/drawing/2014/main" id="{51678EDC-3BCC-4B88-8C33-18B46E665D23}"/>
              </a:ext>
            </a:extLst>
          </p:cNvPr>
          <p:cNvPicPr>
            <a:picLocks noChangeAspect="1"/>
          </p:cNvPicPr>
          <p:nvPr/>
        </p:nvPicPr>
        <p:blipFill>
          <a:blip r:embed="rId6"/>
          <a:stretch>
            <a:fillRect/>
          </a:stretch>
        </p:blipFill>
        <p:spPr>
          <a:xfrm>
            <a:off x="9644735" y="1977648"/>
            <a:ext cx="1829493" cy="3958203"/>
          </a:xfrm>
          <a:prstGeom prst="rect">
            <a:avLst/>
          </a:prstGeom>
        </p:spPr>
      </p:pic>
      <p:pic>
        <p:nvPicPr>
          <p:cNvPr id="8" name="Picture 7">
            <a:extLst>
              <a:ext uri="{FF2B5EF4-FFF2-40B4-BE49-F238E27FC236}">
                <a16:creationId xmlns:a16="http://schemas.microsoft.com/office/drawing/2014/main" id="{558A2332-3AB6-482F-A5F9-3BA6E9DC7F03}"/>
              </a:ext>
            </a:extLst>
          </p:cNvPr>
          <p:cNvPicPr>
            <a:picLocks noChangeAspect="1"/>
          </p:cNvPicPr>
          <p:nvPr/>
        </p:nvPicPr>
        <p:blipFill rotWithShape="1">
          <a:blip r:embed="rId7"/>
          <a:srcRect l="30314"/>
          <a:stretch/>
        </p:blipFill>
        <p:spPr>
          <a:xfrm>
            <a:off x="4183598" y="1063248"/>
            <a:ext cx="2986936" cy="2409825"/>
          </a:xfrm>
          <a:prstGeom prst="rect">
            <a:avLst/>
          </a:prstGeom>
        </p:spPr>
      </p:pic>
    </p:spTree>
    <p:extLst>
      <p:ext uri="{BB962C8B-B14F-4D97-AF65-F5344CB8AC3E}">
        <p14:creationId xmlns:p14="http://schemas.microsoft.com/office/powerpoint/2010/main" val="17275149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2034837" cy="1107996"/>
          </a:xfrm>
          <a:prstGeom prst="rect">
            <a:avLst/>
          </a:prstGeom>
          <a:noFill/>
        </p:spPr>
        <p:txBody>
          <a:bodyPr wrap="square" rtlCol="0">
            <a:spAutoFit/>
          </a:bodyPr>
          <a:lstStyle/>
          <a:p>
            <a:r>
              <a:rPr lang="en-GB" sz="2400" b="1" u="sng" dirty="0">
                <a:latin typeface="+mj-lt"/>
              </a:rPr>
              <a:t>User interface</a:t>
            </a:r>
          </a:p>
          <a:p>
            <a:r>
              <a:rPr lang="en-GB" dirty="0">
                <a:latin typeface="+mj-lt"/>
              </a:rPr>
              <a:t>This is a tool that allows the user to communicate with the computer.</a:t>
            </a:r>
          </a:p>
          <a:p>
            <a:endParaRPr lang="en-GB" sz="2400" b="1" u="sng" dirty="0">
              <a:latin typeface="+mj-lt"/>
            </a:endParaRPr>
          </a:p>
        </p:txBody>
      </p:sp>
      <p:pic>
        <p:nvPicPr>
          <p:cNvPr id="2" name="Picture 1">
            <a:extLst>
              <a:ext uri="{FF2B5EF4-FFF2-40B4-BE49-F238E27FC236}">
                <a16:creationId xmlns:a16="http://schemas.microsoft.com/office/drawing/2014/main" id="{28BE8D16-8979-4CD8-9CA5-4DE541ECCEA6}"/>
              </a:ext>
            </a:extLst>
          </p:cNvPr>
          <p:cNvPicPr>
            <a:picLocks noChangeAspect="1"/>
          </p:cNvPicPr>
          <p:nvPr/>
        </p:nvPicPr>
        <p:blipFill>
          <a:blip r:embed="rId3"/>
          <a:stretch>
            <a:fillRect/>
          </a:stretch>
        </p:blipFill>
        <p:spPr>
          <a:xfrm>
            <a:off x="290916" y="1063248"/>
            <a:ext cx="3498161" cy="1943423"/>
          </a:xfrm>
          <a:prstGeom prst="rect">
            <a:avLst/>
          </a:prstGeom>
        </p:spPr>
      </p:pic>
      <p:pic>
        <p:nvPicPr>
          <p:cNvPr id="4" name="Picture 3">
            <a:extLst>
              <a:ext uri="{FF2B5EF4-FFF2-40B4-BE49-F238E27FC236}">
                <a16:creationId xmlns:a16="http://schemas.microsoft.com/office/drawing/2014/main" id="{7F326FFD-8A97-4533-86F4-3FE5A41D68B7}"/>
              </a:ext>
            </a:extLst>
          </p:cNvPr>
          <p:cNvPicPr>
            <a:picLocks noChangeAspect="1"/>
          </p:cNvPicPr>
          <p:nvPr/>
        </p:nvPicPr>
        <p:blipFill>
          <a:blip r:embed="rId4"/>
          <a:stretch>
            <a:fillRect/>
          </a:stretch>
        </p:blipFill>
        <p:spPr>
          <a:xfrm>
            <a:off x="290916" y="3429000"/>
            <a:ext cx="3490670" cy="2623450"/>
          </a:xfrm>
          <a:prstGeom prst="rect">
            <a:avLst/>
          </a:prstGeom>
        </p:spPr>
      </p:pic>
      <p:pic>
        <p:nvPicPr>
          <p:cNvPr id="5" name="Picture 4">
            <a:extLst>
              <a:ext uri="{FF2B5EF4-FFF2-40B4-BE49-F238E27FC236}">
                <a16:creationId xmlns:a16="http://schemas.microsoft.com/office/drawing/2014/main" id="{3E624290-CAB7-4A4C-88D2-16ED58E3ED49}"/>
              </a:ext>
            </a:extLst>
          </p:cNvPr>
          <p:cNvPicPr>
            <a:picLocks noChangeAspect="1"/>
          </p:cNvPicPr>
          <p:nvPr/>
        </p:nvPicPr>
        <p:blipFill>
          <a:blip r:embed="rId5"/>
          <a:stretch>
            <a:fillRect/>
          </a:stretch>
        </p:blipFill>
        <p:spPr>
          <a:xfrm>
            <a:off x="7243915" y="1753739"/>
            <a:ext cx="2333001" cy="4231037"/>
          </a:xfrm>
          <a:prstGeom prst="rect">
            <a:avLst/>
          </a:prstGeom>
        </p:spPr>
      </p:pic>
      <p:pic>
        <p:nvPicPr>
          <p:cNvPr id="7" name="Picture 6">
            <a:extLst>
              <a:ext uri="{FF2B5EF4-FFF2-40B4-BE49-F238E27FC236}">
                <a16:creationId xmlns:a16="http://schemas.microsoft.com/office/drawing/2014/main" id="{51678EDC-3BCC-4B88-8C33-18B46E665D23}"/>
              </a:ext>
            </a:extLst>
          </p:cNvPr>
          <p:cNvPicPr>
            <a:picLocks noChangeAspect="1"/>
          </p:cNvPicPr>
          <p:nvPr/>
        </p:nvPicPr>
        <p:blipFill>
          <a:blip r:embed="rId6"/>
          <a:stretch>
            <a:fillRect/>
          </a:stretch>
        </p:blipFill>
        <p:spPr>
          <a:xfrm>
            <a:off x="9718116" y="1753739"/>
            <a:ext cx="1829493" cy="3958203"/>
          </a:xfrm>
          <a:prstGeom prst="rect">
            <a:avLst/>
          </a:prstGeom>
        </p:spPr>
      </p:pic>
      <p:pic>
        <p:nvPicPr>
          <p:cNvPr id="8" name="Picture 7">
            <a:extLst>
              <a:ext uri="{FF2B5EF4-FFF2-40B4-BE49-F238E27FC236}">
                <a16:creationId xmlns:a16="http://schemas.microsoft.com/office/drawing/2014/main" id="{558A2332-3AB6-482F-A5F9-3BA6E9DC7F03}"/>
              </a:ext>
            </a:extLst>
          </p:cNvPr>
          <p:cNvPicPr>
            <a:picLocks noChangeAspect="1"/>
          </p:cNvPicPr>
          <p:nvPr/>
        </p:nvPicPr>
        <p:blipFill rotWithShape="1">
          <a:blip r:embed="rId7"/>
          <a:srcRect l="30314"/>
          <a:stretch/>
        </p:blipFill>
        <p:spPr>
          <a:xfrm>
            <a:off x="4183598" y="1063248"/>
            <a:ext cx="2986936" cy="2409825"/>
          </a:xfrm>
          <a:prstGeom prst="rect">
            <a:avLst/>
          </a:prstGeom>
        </p:spPr>
      </p:pic>
      <p:sp>
        <p:nvSpPr>
          <p:cNvPr id="6" name="TextBox 5">
            <a:extLst>
              <a:ext uri="{FF2B5EF4-FFF2-40B4-BE49-F238E27FC236}">
                <a16:creationId xmlns:a16="http://schemas.microsoft.com/office/drawing/2014/main" id="{B9EA08B7-5D1F-49CE-9E70-195981DDC553}"/>
              </a:ext>
            </a:extLst>
          </p:cNvPr>
          <p:cNvSpPr txBox="1"/>
          <p:nvPr/>
        </p:nvSpPr>
        <p:spPr>
          <a:xfrm>
            <a:off x="290916" y="3006671"/>
            <a:ext cx="3490670" cy="400110"/>
          </a:xfrm>
          <a:prstGeom prst="rect">
            <a:avLst/>
          </a:prstGeom>
          <a:noFill/>
        </p:spPr>
        <p:txBody>
          <a:bodyPr wrap="square" rtlCol="0">
            <a:spAutoFit/>
          </a:bodyPr>
          <a:lstStyle/>
          <a:p>
            <a:pPr algn="ctr"/>
            <a:r>
              <a:rPr lang="en-GB" sz="2000" dirty="0">
                <a:solidFill>
                  <a:srgbClr val="FF0000"/>
                </a:solidFill>
                <a:latin typeface="+mj-lt"/>
              </a:rPr>
              <a:t>Command line interface</a:t>
            </a:r>
          </a:p>
        </p:txBody>
      </p:sp>
      <p:sp>
        <p:nvSpPr>
          <p:cNvPr id="9" name="TextBox 8">
            <a:extLst>
              <a:ext uri="{FF2B5EF4-FFF2-40B4-BE49-F238E27FC236}">
                <a16:creationId xmlns:a16="http://schemas.microsoft.com/office/drawing/2014/main" id="{DE586EF3-3DBB-45A7-9457-1E9A4A450571}"/>
              </a:ext>
            </a:extLst>
          </p:cNvPr>
          <p:cNvSpPr txBox="1"/>
          <p:nvPr/>
        </p:nvSpPr>
        <p:spPr>
          <a:xfrm>
            <a:off x="207538" y="6074669"/>
            <a:ext cx="3490670" cy="400110"/>
          </a:xfrm>
          <a:prstGeom prst="rect">
            <a:avLst/>
          </a:prstGeom>
          <a:noFill/>
        </p:spPr>
        <p:txBody>
          <a:bodyPr wrap="square" rtlCol="0">
            <a:spAutoFit/>
          </a:bodyPr>
          <a:lstStyle/>
          <a:p>
            <a:pPr algn="ctr"/>
            <a:r>
              <a:rPr lang="en-GB" sz="2000" dirty="0">
                <a:solidFill>
                  <a:srgbClr val="FF0000"/>
                </a:solidFill>
                <a:latin typeface="+mj-lt"/>
              </a:rPr>
              <a:t>WIMP interface</a:t>
            </a:r>
          </a:p>
        </p:txBody>
      </p:sp>
      <p:sp>
        <p:nvSpPr>
          <p:cNvPr id="10" name="TextBox 9">
            <a:extLst>
              <a:ext uri="{FF2B5EF4-FFF2-40B4-BE49-F238E27FC236}">
                <a16:creationId xmlns:a16="http://schemas.microsoft.com/office/drawing/2014/main" id="{FCAE3FC1-56C3-4F42-9739-C8E9B4ADD0BB}"/>
              </a:ext>
            </a:extLst>
          </p:cNvPr>
          <p:cNvSpPr txBox="1"/>
          <p:nvPr/>
        </p:nvSpPr>
        <p:spPr>
          <a:xfrm>
            <a:off x="3789077" y="3495292"/>
            <a:ext cx="3490670" cy="707886"/>
          </a:xfrm>
          <a:prstGeom prst="rect">
            <a:avLst/>
          </a:prstGeom>
          <a:noFill/>
        </p:spPr>
        <p:txBody>
          <a:bodyPr wrap="square" rtlCol="0">
            <a:spAutoFit/>
          </a:bodyPr>
          <a:lstStyle/>
          <a:p>
            <a:pPr algn="ctr"/>
            <a:r>
              <a:rPr lang="en-GB" sz="2000" dirty="0">
                <a:solidFill>
                  <a:srgbClr val="FF0000"/>
                </a:solidFill>
                <a:latin typeface="+mj-lt"/>
              </a:rPr>
              <a:t>Natural language interface</a:t>
            </a:r>
          </a:p>
          <a:p>
            <a:pPr algn="ctr"/>
            <a:r>
              <a:rPr lang="en-GB" sz="2000" dirty="0">
                <a:solidFill>
                  <a:srgbClr val="FF0000"/>
                </a:solidFill>
                <a:latin typeface="+mj-lt"/>
              </a:rPr>
              <a:t>(Voice driven)</a:t>
            </a:r>
          </a:p>
        </p:txBody>
      </p:sp>
      <p:sp>
        <p:nvSpPr>
          <p:cNvPr id="11" name="TextBox 10">
            <a:extLst>
              <a:ext uri="{FF2B5EF4-FFF2-40B4-BE49-F238E27FC236}">
                <a16:creationId xmlns:a16="http://schemas.microsoft.com/office/drawing/2014/main" id="{55970976-DAC7-4B34-8E88-9E49B8BDEB4A}"/>
              </a:ext>
            </a:extLst>
          </p:cNvPr>
          <p:cNvSpPr txBox="1"/>
          <p:nvPr/>
        </p:nvSpPr>
        <p:spPr>
          <a:xfrm>
            <a:off x="6479647" y="6003969"/>
            <a:ext cx="3490670" cy="400110"/>
          </a:xfrm>
          <a:prstGeom prst="rect">
            <a:avLst/>
          </a:prstGeom>
          <a:noFill/>
        </p:spPr>
        <p:txBody>
          <a:bodyPr wrap="square" rtlCol="0">
            <a:spAutoFit/>
          </a:bodyPr>
          <a:lstStyle/>
          <a:p>
            <a:pPr algn="ctr"/>
            <a:r>
              <a:rPr lang="en-GB" sz="2000" dirty="0">
                <a:solidFill>
                  <a:srgbClr val="FF0000"/>
                </a:solidFill>
                <a:latin typeface="+mj-lt"/>
              </a:rPr>
              <a:t>Menu driven interface</a:t>
            </a:r>
          </a:p>
        </p:txBody>
      </p:sp>
      <p:sp>
        <p:nvSpPr>
          <p:cNvPr id="12" name="TextBox 11">
            <a:extLst>
              <a:ext uri="{FF2B5EF4-FFF2-40B4-BE49-F238E27FC236}">
                <a16:creationId xmlns:a16="http://schemas.microsoft.com/office/drawing/2014/main" id="{EA6A8539-506D-48BD-8F43-55A6DADE9B3C}"/>
              </a:ext>
            </a:extLst>
          </p:cNvPr>
          <p:cNvSpPr txBox="1"/>
          <p:nvPr/>
        </p:nvSpPr>
        <p:spPr>
          <a:xfrm>
            <a:off x="9049782" y="6021526"/>
            <a:ext cx="3490670" cy="707886"/>
          </a:xfrm>
          <a:prstGeom prst="rect">
            <a:avLst/>
          </a:prstGeom>
          <a:noFill/>
        </p:spPr>
        <p:txBody>
          <a:bodyPr wrap="square" rtlCol="0">
            <a:spAutoFit/>
          </a:bodyPr>
          <a:lstStyle/>
          <a:p>
            <a:pPr algn="ctr"/>
            <a:r>
              <a:rPr lang="en-GB" sz="2000" dirty="0">
                <a:solidFill>
                  <a:srgbClr val="FF0000"/>
                </a:solidFill>
                <a:latin typeface="+mj-lt"/>
              </a:rPr>
              <a:t>Graphical user interface</a:t>
            </a:r>
          </a:p>
          <a:p>
            <a:pPr algn="ctr"/>
            <a:r>
              <a:rPr lang="en-GB" sz="2000" dirty="0">
                <a:solidFill>
                  <a:srgbClr val="FF0000"/>
                </a:solidFill>
                <a:latin typeface="+mj-lt"/>
              </a:rPr>
              <a:t>(GUI)</a:t>
            </a:r>
          </a:p>
        </p:txBody>
      </p:sp>
    </p:spTree>
    <p:extLst>
      <p:ext uri="{BB962C8B-B14F-4D97-AF65-F5344CB8AC3E}">
        <p14:creationId xmlns:p14="http://schemas.microsoft.com/office/powerpoint/2010/main" val="37218030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53637"/>
            <a:ext cx="12034837" cy="1107996"/>
          </a:xfrm>
          <a:prstGeom prst="rect">
            <a:avLst/>
          </a:prstGeom>
          <a:noFill/>
        </p:spPr>
        <p:txBody>
          <a:bodyPr wrap="square" rtlCol="0">
            <a:spAutoFit/>
          </a:bodyPr>
          <a:lstStyle/>
          <a:p>
            <a:r>
              <a:rPr lang="en-GB" sz="2400" b="1" u="sng" dirty="0">
                <a:latin typeface="+mj-lt"/>
              </a:rPr>
              <a:t>Device drivers</a:t>
            </a:r>
          </a:p>
          <a:p>
            <a:r>
              <a:rPr lang="en-GB" dirty="0">
                <a:latin typeface="+mj-lt"/>
              </a:rPr>
              <a:t>Software that allows devices to communicate with the CPU via device drivers.</a:t>
            </a:r>
          </a:p>
          <a:p>
            <a:endParaRPr lang="en-GB" sz="2400" b="1" u="sng" dirty="0">
              <a:latin typeface="+mj-lt"/>
            </a:endParaRPr>
          </a:p>
        </p:txBody>
      </p:sp>
      <p:pic>
        <p:nvPicPr>
          <p:cNvPr id="15" name="Picture 14">
            <a:extLst>
              <a:ext uri="{FF2B5EF4-FFF2-40B4-BE49-F238E27FC236}">
                <a16:creationId xmlns:a16="http://schemas.microsoft.com/office/drawing/2014/main" id="{9A8A1E97-D698-44CD-A269-7F58146BA228}"/>
              </a:ext>
            </a:extLst>
          </p:cNvPr>
          <p:cNvPicPr>
            <a:picLocks noChangeAspect="1"/>
          </p:cNvPicPr>
          <p:nvPr/>
        </p:nvPicPr>
        <p:blipFill rotWithShape="1">
          <a:blip r:embed="rId3"/>
          <a:srcRect b="6161"/>
          <a:stretch/>
        </p:blipFill>
        <p:spPr>
          <a:xfrm>
            <a:off x="307063" y="768012"/>
            <a:ext cx="2660989" cy="2497042"/>
          </a:xfrm>
          <a:prstGeom prst="rect">
            <a:avLst/>
          </a:prstGeom>
        </p:spPr>
      </p:pic>
      <p:pic>
        <p:nvPicPr>
          <p:cNvPr id="1026" name="Picture 2" descr="Dell V305 All-In-One Inkjet Printer for sale online | eBay">
            <a:extLst>
              <a:ext uri="{FF2B5EF4-FFF2-40B4-BE49-F238E27FC236}">
                <a16:creationId xmlns:a16="http://schemas.microsoft.com/office/drawing/2014/main" id="{E57EDC0A-1E6B-4F7A-947E-57CF709CC4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162" y="3721249"/>
            <a:ext cx="2900831" cy="2930191"/>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0E99D91F-DACF-47AB-9D51-979816D6725A}"/>
              </a:ext>
            </a:extLst>
          </p:cNvPr>
          <p:cNvSpPr txBox="1"/>
          <p:nvPr/>
        </p:nvSpPr>
        <p:spPr>
          <a:xfrm>
            <a:off x="3626693" y="764060"/>
            <a:ext cx="8240171" cy="2246769"/>
          </a:xfrm>
          <a:prstGeom prst="rect">
            <a:avLst/>
          </a:prstGeom>
          <a:noFill/>
          <a:ln>
            <a:solidFill>
              <a:schemeClr val="tx1"/>
            </a:solidFill>
          </a:ln>
        </p:spPr>
        <p:txBody>
          <a:bodyPr wrap="square" rtlCol="0">
            <a:spAutoFit/>
          </a:bodyPr>
          <a:lstStyle/>
          <a:p>
            <a:pPr marL="342900" indent="-342900">
              <a:buFont typeface="Arial" panose="020B0604020202020204" pitchFamily="34" charset="0"/>
              <a:buChar char="•"/>
            </a:pPr>
            <a:r>
              <a:rPr lang="en-GB" sz="2000" dirty="0">
                <a:latin typeface="+mj-lt"/>
              </a:rPr>
              <a:t>A </a:t>
            </a:r>
            <a:r>
              <a:rPr lang="en-GB" sz="2000" b="1" dirty="0">
                <a:latin typeface="+mj-lt"/>
              </a:rPr>
              <a:t>peripheral device </a:t>
            </a:r>
            <a:r>
              <a:rPr lang="en-GB" sz="2000" dirty="0">
                <a:latin typeface="+mj-lt"/>
              </a:rPr>
              <a:t>is a piece of external hardware that is used to improve the functionality of a computer system.</a:t>
            </a:r>
          </a:p>
          <a:p>
            <a:pPr marL="342900" indent="-342900">
              <a:buFont typeface="Arial" panose="020B0604020202020204" pitchFamily="34" charset="0"/>
              <a:buChar char="•"/>
            </a:pPr>
            <a:r>
              <a:rPr lang="en-GB" sz="2000" dirty="0">
                <a:latin typeface="+mj-lt"/>
              </a:rPr>
              <a:t>For example, a printer is a peripheral device. Other examples include: Keyboard, Mouse, Speakers etc.</a:t>
            </a:r>
          </a:p>
          <a:p>
            <a:pPr marL="342900" indent="-342900">
              <a:buFont typeface="Arial" panose="020B0604020202020204" pitchFamily="34" charset="0"/>
              <a:buChar char="•"/>
            </a:pPr>
            <a:r>
              <a:rPr lang="en-GB" sz="2000" dirty="0">
                <a:latin typeface="+mj-lt"/>
              </a:rPr>
              <a:t>To use the printer, a CD would need to be inserted in the CD drive so the </a:t>
            </a:r>
            <a:r>
              <a:rPr lang="en-GB" sz="2000" b="1" dirty="0">
                <a:latin typeface="+mj-lt"/>
              </a:rPr>
              <a:t>drivers</a:t>
            </a:r>
            <a:r>
              <a:rPr lang="en-GB" sz="2000" dirty="0">
                <a:latin typeface="+mj-lt"/>
              </a:rPr>
              <a:t> can be installed. This will allow the printer to communicate with the CPU.</a:t>
            </a:r>
          </a:p>
        </p:txBody>
      </p:sp>
      <p:graphicFrame>
        <p:nvGraphicFramePr>
          <p:cNvPr id="20" name="Table 19">
            <a:extLst>
              <a:ext uri="{FF2B5EF4-FFF2-40B4-BE49-F238E27FC236}">
                <a16:creationId xmlns:a16="http://schemas.microsoft.com/office/drawing/2014/main" id="{EF42771B-6B13-4D2D-BF53-418F27062651}"/>
              </a:ext>
            </a:extLst>
          </p:cNvPr>
          <p:cNvGraphicFramePr>
            <a:graphicFrameLocks noGrp="1"/>
          </p:cNvGraphicFramePr>
          <p:nvPr>
            <p:extLst>
              <p:ext uri="{D42A27DB-BD31-4B8C-83A1-F6EECF244321}">
                <p14:modId xmlns:p14="http://schemas.microsoft.com/office/powerpoint/2010/main" val="3519903420"/>
              </p:ext>
            </p:extLst>
          </p:nvPr>
        </p:nvGraphicFramePr>
        <p:xfrm>
          <a:off x="3626695" y="3549198"/>
          <a:ext cx="8240170" cy="1097280"/>
        </p:xfrm>
        <a:graphic>
          <a:graphicData uri="http://schemas.openxmlformats.org/drawingml/2006/table">
            <a:tbl>
              <a:tblPr firstRow="1" bandRow="1">
                <a:tableStyleId>{5C22544A-7EE6-4342-B048-85BDC9FD1C3A}</a:tableStyleId>
              </a:tblPr>
              <a:tblGrid>
                <a:gridCol w="8240170">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70840">
                <a:tc>
                  <a:txBody>
                    <a:bodyPr/>
                    <a:lstStyle/>
                    <a:p>
                      <a:pPr algn="l"/>
                      <a:r>
                        <a:rPr lang="en-GB" sz="2000" b="0" dirty="0">
                          <a:latin typeface="Tw Cen MT" panose="020B0602020104020603" pitchFamily="34" charset="0"/>
                        </a:rPr>
                        <a:t>Why do you think peripheral devices used today don’t need a CD to install the drivers?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sp>
        <p:nvSpPr>
          <p:cNvPr id="16" name="Arrow: Down 15">
            <a:extLst>
              <a:ext uri="{FF2B5EF4-FFF2-40B4-BE49-F238E27FC236}">
                <a16:creationId xmlns:a16="http://schemas.microsoft.com/office/drawing/2014/main" id="{A5102EA4-24AA-4A23-9AF7-3277BD26F4D9}"/>
              </a:ext>
            </a:extLst>
          </p:cNvPr>
          <p:cNvSpPr/>
          <p:nvPr/>
        </p:nvSpPr>
        <p:spPr>
          <a:xfrm>
            <a:off x="7420131" y="2788171"/>
            <a:ext cx="659567" cy="873120"/>
          </a:xfrm>
          <a:prstGeom prst="downArrow">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2" name="Table 21">
            <a:extLst>
              <a:ext uri="{FF2B5EF4-FFF2-40B4-BE49-F238E27FC236}">
                <a16:creationId xmlns:a16="http://schemas.microsoft.com/office/drawing/2014/main" id="{EF5514BB-AB96-4565-9DE9-001F55B28CF7}"/>
              </a:ext>
            </a:extLst>
          </p:cNvPr>
          <p:cNvGraphicFramePr>
            <a:graphicFrameLocks noGrp="1"/>
          </p:cNvGraphicFramePr>
          <p:nvPr>
            <p:extLst>
              <p:ext uri="{D42A27DB-BD31-4B8C-83A1-F6EECF244321}">
                <p14:modId xmlns:p14="http://schemas.microsoft.com/office/powerpoint/2010/main" val="3975577006"/>
              </p:ext>
            </p:extLst>
          </p:nvPr>
        </p:nvGraphicFramePr>
        <p:xfrm>
          <a:off x="3626693" y="4854405"/>
          <a:ext cx="8240170" cy="1706880"/>
        </p:xfrm>
        <a:graphic>
          <a:graphicData uri="http://schemas.openxmlformats.org/drawingml/2006/table">
            <a:tbl>
              <a:tblPr firstRow="1" bandRow="1">
                <a:tableStyleId>{5C22544A-7EE6-4342-B048-85BDC9FD1C3A}</a:tableStyleId>
              </a:tblPr>
              <a:tblGrid>
                <a:gridCol w="8240170">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204693053"/>
                  </a:ext>
                </a:extLst>
              </a:tr>
              <a:tr h="370840">
                <a:tc>
                  <a:txBody>
                    <a:bodyPr/>
                    <a:lstStyle/>
                    <a:p>
                      <a:pPr algn="l"/>
                      <a:r>
                        <a:rPr lang="en-GB" sz="2000" b="0" dirty="0">
                          <a:latin typeface="Tw Cen MT" panose="020B0602020104020603" pitchFamily="34" charset="0"/>
                        </a:rPr>
                        <a:t>This is because operating systems recognise most drivers which has created this ability to ‘plug and play’. However, if the operating system doesn’t recognise the driver, then it must be installed either by CD or downloading it off the providers website.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1028" name="Picture 4" descr="Question Mark PNG | PNG All">
            <a:extLst>
              <a:ext uri="{FF2B5EF4-FFF2-40B4-BE49-F238E27FC236}">
                <a16:creationId xmlns:a16="http://schemas.microsoft.com/office/drawing/2014/main" id="{86457EFE-3B35-416B-A360-55855BC03B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99300" y="3265053"/>
            <a:ext cx="667563" cy="667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4682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53637"/>
            <a:ext cx="12034837" cy="738664"/>
          </a:xfrm>
          <a:prstGeom prst="rect">
            <a:avLst/>
          </a:prstGeom>
          <a:noFill/>
        </p:spPr>
        <p:txBody>
          <a:bodyPr wrap="square" rtlCol="0">
            <a:spAutoFit/>
          </a:bodyPr>
          <a:lstStyle/>
          <a:p>
            <a:r>
              <a:rPr lang="en-GB" sz="2400" b="1" u="sng" dirty="0">
                <a:latin typeface="+mj-lt"/>
              </a:rPr>
              <a:t>User Management</a:t>
            </a:r>
          </a:p>
          <a:p>
            <a:r>
              <a:rPr lang="en-GB" dirty="0">
                <a:latin typeface="+mj-lt"/>
              </a:rPr>
              <a:t>Allows IT administrators to securely manage access to services and resources for all the users in an organisation.</a:t>
            </a:r>
          </a:p>
        </p:txBody>
      </p:sp>
      <p:sp>
        <p:nvSpPr>
          <p:cNvPr id="17" name="TextBox 16">
            <a:extLst>
              <a:ext uri="{FF2B5EF4-FFF2-40B4-BE49-F238E27FC236}">
                <a16:creationId xmlns:a16="http://schemas.microsoft.com/office/drawing/2014/main" id="{0E99D91F-DACF-47AB-9D51-979816D6725A}"/>
              </a:ext>
            </a:extLst>
          </p:cNvPr>
          <p:cNvSpPr txBox="1"/>
          <p:nvPr/>
        </p:nvSpPr>
        <p:spPr>
          <a:xfrm>
            <a:off x="3794665" y="822419"/>
            <a:ext cx="8240171" cy="1938992"/>
          </a:xfrm>
          <a:prstGeom prst="rect">
            <a:avLst/>
          </a:prstGeom>
          <a:noFill/>
          <a:ln>
            <a:solidFill>
              <a:schemeClr val="tx1"/>
            </a:solidFill>
          </a:ln>
        </p:spPr>
        <p:txBody>
          <a:bodyPr wrap="square" rtlCol="0">
            <a:spAutoFit/>
          </a:bodyPr>
          <a:lstStyle/>
          <a:p>
            <a:pPr marL="342900" indent="-342900">
              <a:buFont typeface="Arial" panose="020B0604020202020204" pitchFamily="34" charset="0"/>
              <a:buChar char="•"/>
            </a:pPr>
            <a:r>
              <a:rPr lang="en-GB" sz="2000" dirty="0">
                <a:latin typeface="+mj-lt"/>
              </a:rPr>
              <a:t>When using a device at home, you are the user and you have the rights to access all the </a:t>
            </a:r>
            <a:r>
              <a:rPr lang="en-GB" sz="2000" b="1" dirty="0">
                <a:latin typeface="+mj-lt"/>
              </a:rPr>
              <a:t>tools</a:t>
            </a:r>
            <a:r>
              <a:rPr lang="en-GB" sz="2000" dirty="0">
                <a:latin typeface="+mj-lt"/>
              </a:rPr>
              <a:t> and </a:t>
            </a:r>
            <a:r>
              <a:rPr lang="en-GB" sz="2000" b="1" dirty="0">
                <a:latin typeface="+mj-lt"/>
              </a:rPr>
              <a:t>facilities</a:t>
            </a:r>
            <a:r>
              <a:rPr lang="en-GB" sz="2000" dirty="0">
                <a:latin typeface="+mj-lt"/>
              </a:rPr>
              <a:t> it has on offer. </a:t>
            </a:r>
          </a:p>
          <a:p>
            <a:pPr marL="342900" indent="-342900">
              <a:buFont typeface="Arial" panose="020B0604020202020204" pitchFamily="34" charset="0"/>
              <a:buChar char="•"/>
            </a:pPr>
            <a:r>
              <a:rPr lang="en-GB" sz="2000" dirty="0">
                <a:latin typeface="+mj-lt"/>
              </a:rPr>
              <a:t>But at school, this is slightly different and this is because a network manager will hold the </a:t>
            </a:r>
            <a:r>
              <a:rPr lang="en-GB" sz="2000" b="1" dirty="0">
                <a:latin typeface="+mj-lt"/>
              </a:rPr>
              <a:t>administrative</a:t>
            </a:r>
            <a:r>
              <a:rPr lang="en-GB" sz="2000" dirty="0">
                <a:latin typeface="+mj-lt"/>
              </a:rPr>
              <a:t> rights and has the ability to manage the </a:t>
            </a:r>
            <a:r>
              <a:rPr lang="en-GB" sz="2000" b="1" dirty="0">
                <a:latin typeface="+mj-lt"/>
              </a:rPr>
              <a:t>resources</a:t>
            </a:r>
            <a:r>
              <a:rPr lang="en-GB" sz="2000" dirty="0">
                <a:latin typeface="+mj-lt"/>
              </a:rPr>
              <a:t> we can access.</a:t>
            </a:r>
          </a:p>
          <a:p>
            <a:endParaRPr lang="en-GB" sz="2000" dirty="0">
              <a:latin typeface="+mj-lt"/>
            </a:endParaRPr>
          </a:p>
        </p:txBody>
      </p:sp>
      <p:graphicFrame>
        <p:nvGraphicFramePr>
          <p:cNvPr id="20" name="Table 19">
            <a:extLst>
              <a:ext uri="{FF2B5EF4-FFF2-40B4-BE49-F238E27FC236}">
                <a16:creationId xmlns:a16="http://schemas.microsoft.com/office/drawing/2014/main" id="{EF42771B-6B13-4D2D-BF53-418F27062651}"/>
              </a:ext>
            </a:extLst>
          </p:cNvPr>
          <p:cNvGraphicFramePr>
            <a:graphicFrameLocks noGrp="1"/>
          </p:cNvGraphicFramePr>
          <p:nvPr>
            <p:extLst>
              <p:ext uri="{D42A27DB-BD31-4B8C-83A1-F6EECF244321}">
                <p14:modId xmlns:p14="http://schemas.microsoft.com/office/powerpoint/2010/main" val="3297673548"/>
              </p:ext>
            </p:extLst>
          </p:nvPr>
        </p:nvGraphicFramePr>
        <p:xfrm>
          <a:off x="3794668" y="3071723"/>
          <a:ext cx="8240170" cy="2011680"/>
        </p:xfrm>
        <a:graphic>
          <a:graphicData uri="http://schemas.openxmlformats.org/drawingml/2006/table">
            <a:tbl>
              <a:tblPr firstRow="1" bandRow="1">
                <a:tableStyleId>{5C22544A-7EE6-4342-B048-85BDC9FD1C3A}</a:tableStyleId>
              </a:tblPr>
              <a:tblGrid>
                <a:gridCol w="8240170">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70840">
                <a:tc>
                  <a:txBody>
                    <a:bodyPr/>
                    <a:lstStyle/>
                    <a:p>
                      <a:pPr marL="457200" indent="-457200" algn="l">
                        <a:buFont typeface="+mj-lt"/>
                        <a:buAutoNum type="arabicPeriod"/>
                      </a:pPr>
                      <a:r>
                        <a:rPr lang="en-GB" sz="2000" b="0" dirty="0">
                          <a:latin typeface="Tw Cen MT" panose="020B0602020104020603" pitchFamily="34" charset="0"/>
                        </a:rPr>
                        <a:t>Go onto the internet and do a Google image search on </a:t>
                      </a:r>
                      <a:r>
                        <a:rPr lang="en-GB" sz="2000" b="0" i="1" dirty="0">
                          <a:latin typeface="Tw Cen MT" panose="020B0602020104020603" pitchFamily="34" charset="0"/>
                        </a:rPr>
                        <a:t>user permissions in Windows 10</a:t>
                      </a:r>
                      <a:r>
                        <a:rPr lang="en-GB" sz="2000" b="0" dirty="0">
                          <a:latin typeface="Tw Cen MT" panose="020B0602020104020603" pitchFamily="34" charset="0"/>
                        </a:rPr>
                        <a:t>. Try and find a screenshot that shows an example of how a user’s right to data is restricted.</a:t>
                      </a:r>
                    </a:p>
                    <a:p>
                      <a:pPr marL="457200" indent="-457200" algn="l">
                        <a:buFont typeface="+mj-lt"/>
                        <a:buAutoNum type="arabicPeriod"/>
                      </a:pPr>
                      <a:r>
                        <a:rPr lang="en-GB" sz="2000" b="0" dirty="0">
                          <a:latin typeface="Tw Cen MT" panose="020B0602020104020603" pitchFamily="34" charset="0"/>
                        </a:rPr>
                        <a:t>What rights/permissions do you have at home that you don’t necessarily have when using the school network.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sp>
        <p:nvSpPr>
          <p:cNvPr id="16" name="Arrow: Down 15">
            <a:extLst>
              <a:ext uri="{FF2B5EF4-FFF2-40B4-BE49-F238E27FC236}">
                <a16:creationId xmlns:a16="http://schemas.microsoft.com/office/drawing/2014/main" id="{A5102EA4-24AA-4A23-9AF7-3277BD26F4D9}"/>
              </a:ext>
            </a:extLst>
          </p:cNvPr>
          <p:cNvSpPr/>
          <p:nvPr/>
        </p:nvSpPr>
        <p:spPr>
          <a:xfrm>
            <a:off x="7588104" y="2310696"/>
            <a:ext cx="659567" cy="873120"/>
          </a:xfrm>
          <a:prstGeom prst="downArrow">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2" name="Table 21">
            <a:extLst>
              <a:ext uri="{FF2B5EF4-FFF2-40B4-BE49-F238E27FC236}">
                <a16:creationId xmlns:a16="http://schemas.microsoft.com/office/drawing/2014/main" id="{EF5514BB-AB96-4565-9DE9-001F55B28CF7}"/>
              </a:ext>
            </a:extLst>
          </p:cNvPr>
          <p:cNvGraphicFramePr>
            <a:graphicFrameLocks noGrp="1"/>
          </p:cNvGraphicFramePr>
          <p:nvPr>
            <p:extLst>
              <p:ext uri="{D42A27DB-BD31-4B8C-83A1-F6EECF244321}">
                <p14:modId xmlns:p14="http://schemas.microsoft.com/office/powerpoint/2010/main" val="1611076127"/>
              </p:ext>
            </p:extLst>
          </p:nvPr>
        </p:nvGraphicFramePr>
        <p:xfrm>
          <a:off x="3794668" y="5231873"/>
          <a:ext cx="8240170" cy="1402080"/>
        </p:xfrm>
        <a:graphic>
          <a:graphicData uri="http://schemas.openxmlformats.org/drawingml/2006/table">
            <a:tbl>
              <a:tblPr firstRow="1" bandRow="1">
                <a:tableStyleId>{5C22544A-7EE6-4342-B048-85BDC9FD1C3A}</a:tableStyleId>
              </a:tblPr>
              <a:tblGrid>
                <a:gridCol w="8240170">
                  <a:extLst>
                    <a:ext uri="{9D8B030D-6E8A-4147-A177-3AD203B41FA5}">
                      <a16:colId xmlns:a16="http://schemas.microsoft.com/office/drawing/2014/main" val="1827917660"/>
                    </a:ext>
                  </a:extLst>
                </a:gridCol>
              </a:tblGrid>
              <a:tr h="197085">
                <a:tc>
                  <a:txBody>
                    <a:bodyPr/>
                    <a:lstStyle/>
                    <a:p>
                      <a:r>
                        <a:rPr lang="en-GB" sz="2000" b="0" dirty="0">
                          <a:latin typeface="Tw Cen MT" panose="020B0602020104020603" pitchFamily="34" charset="0"/>
                        </a:rPr>
                        <a:t>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204693053"/>
                  </a:ext>
                </a:extLst>
              </a:tr>
              <a:tr h="651895">
                <a:tc>
                  <a:txBody>
                    <a:bodyPr/>
                    <a:lstStyle/>
                    <a:p>
                      <a:pPr marL="457200" indent="-457200" algn="l">
                        <a:buAutoNum type="arabicPeriod"/>
                      </a:pPr>
                      <a:r>
                        <a:rPr lang="en-GB" sz="2000" b="0" dirty="0">
                          <a:latin typeface="Tw Cen MT" panose="020B0602020104020603" pitchFamily="34" charset="0"/>
                        </a:rPr>
                        <a:t>Screenshot on the left</a:t>
                      </a:r>
                    </a:p>
                    <a:p>
                      <a:pPr marL="457200" indent="-457200" algn="l">
                        <a:buAutoNum type="arabicPeriod"/>
                      </a:pPr>
                      <a:r>
                        <a:rPr lang="en-GB" sz="2000" b="0" dirty="0">
                          <a:latin typeface="Tw Cen MT" panose="020B0602020104020603" pitchFamily="34" charset="0"/>
                        </a:rPr>
                        <a:t>Cannot install software, access the C drive and the control panel are a few examples.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1028" name="Picture 4" descr="Question Mark PNG | PNG All">
            <a:extLst>
              <a:ext uri="{FF2B5EF4-FFF2-40B4-BE49-F238E27FC236}">
                <a16:creationId xmlns:a16="http://schemas.microsoft.com/office/drawing/2014/main" id="{86457EFE-3B35-416B-A360-55855BC03B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67273" y="2787578"/>
            <a:ext cx="667563" cy="66756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45A09E3E-8C68-46B4-A84A-A8C4CFBA4EEA}"/>
              </a:ext>
            </a:extLst>
          </p:cNvPr>
          <p:cNvPicPr>
            <a:picLocks noChangeAspect="1"/>
          </p:cNvPicPr>
          <p:nvPr/>
        </p:nvPicPr>
        <p:blipFill>
          <a:blip r:embed="rId4"/>
          <a:stretch>
            <a:fillRect/>
          </a:stretch>
        </p:blipFill>
        <p:spPr>
          <a:xfrm>
            <a:off x="210694" y="1139489"/>
            <a:ext cx="3426814" cy="4306786"/>
          </a:xfrm>
          <a:prstGeom prst="rect">
            <a:avLst/>
          </a:prstGeom>
        </p:spPr>
      </p:pic>
    </p:spTree>
    <p:extLst>
      <p:ext uri="{BB962C8B-B14F-4D97-AF65-F5344CB8AC3E}">
        <p14:creationId xmlns:p14="http://schemas.microsoft.com/office/powerpoint/2010/main" val="2037502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81651B86-6CE3-4E97-A37E-3753A5E58BEF}"/>
              </a:ext>
            </a:extLst>
          </p:cNvPr>
          <p:cNvPicPr>
            <a:picLocks noChangeAspect="1"/>
          </p:cNvPicPr>
          <p:nvPr/>
        </p:nvPicPr>
        <p:blipFill>
          <a:blip r:embed="rId3"/>
          <a:stretch>
            <a:fillRect/>
          </a:stretch>
        </p:blipFill>
        <p:spPr>
          <a:xfrm>
            <a:off x="187548" y="1870547"/>
            <a:ext cx="3957797" cy="1459223"/>
          </a:xfrm>
          <a:prstGeom prst="rect">
            <a:avLst/>
          </a:prstGeom>
        </p:spPr>
      </p:pic>
      <p:sp>
        <p:nvSpPr>
          <p:cNvPr id="3" name="TextBox 2"/>
          <p:cNvSpPr txBox="1"/>
          <p:nvPr/>
        </p:nvSpPr>
        <p:spPr>
          <a:xfrm>
            <a:off x="157162" y="53637"/>
            <a:ext cx="12034837" cy="738664"/>
          </a:xfrm>
          <a:prstGeom prst="rect">
            <a:avLst/>
          </a:prstGeom>
          <a:noFill/>
        </p:spPr>
        <p:txBody>
          <a:bodyPr wrap="square" rtlCol="0">
            <a:spAutoFit/>
          </a:bodyPr>
          <a:lstStyle/>
          <a:p>
            <a:r>
              <a:rPr lang="en-GB" sz="2400" b="1" u="sng" dirty="0">
                <a:latin typeface="+mj-lt"/>
              </a:rPr>
              <a:t>File management</a:t>
            </a:r>
          </a:p>
          <a:p>
            <a:r>
              <a:rPr lang="en-GB" dirty="0">
                <a:latin typeface="+mj-lt"/>
              </a:rPr>
              <a:t>Allows files and folders to be stored within a logical structure.</a:t>
            </a:r>
          </a:p>
        </p:txBody>
      </p:sp>
      <p:sp>
        <p:nvSpPr>
          <p:cNvPr id="17" name="TextBox 16">
            <a:extLst>
              <a:ext uri="{FF2B5EF4-FFF2-40B4-BE49-F238E27FC236}">
                <a16:creationId xmlns:a16="http://schemas.microsoft.com/office/drawing/2014/main" id="{0E99D91F-DACF-47AB-9D51-979816D6725A}"/>
              </a:ext>
            </a:extLst>
          </p:cNvPr>
          <p:cNvSpPr txBox="1"/>
          <p:nvPr/>
        </p:nvSpPr>
        <p:spPr>
          <a:xfrm>
            <a:off x="5591328" y="778591"/>
            <a:ext cx="6443508" cy="1631216"/>
          </a:xfrm>
          <a:prstGeom prst="rect">
            <a:avLst/>
          </a:prstGeom>
          <a:noFill/>
          <a:ln>
            <a:solidFill>
              <a:schemeClr val="tx1"/>
            </a:solidFill>
          </a:ln>
        </p:spPr>
        <p:txBody>
          <a:bodyPr wrap="square" rtlCol="0">
            <a:spAutoFit/>
          </a:bodyPr>
          <a:lstStyle/>
          <a:p>
            <a:pPr marL="342900" indent="-342900">
              <a:buFont typeface="Arial" panose="020B0604020202020204" pitchFamily="34" charset="0"/>
              <a:buChar char="•"/>
            </a:pPr>
            <a:r>
              <a:rPr lang="en-GB" sz="2000" dirty="0">
                <a:latin typeface="+mj-lt"/>
              </a:rPr>
              <a:t>Think about the order of books stored in a library, they’re stored in alphabetical order – why is this?</a:t>
            </a:r>
          </a:p>
          <a:p>
            <a:pPr marL="342900" indent="-342900">
              <a:buFont typeface="Arial" panose="020B0604020202020204" pitchFamily="34" charset="0"/>
              <a:buChar char="•"/>
            </a:pPr>
            <a:r>
              <a:rPr lang="en-GB" sz="2000" dirty="0">
                <a:latin typeface="+mj-lt"/>
              </a:rPr>
              <a:t>The file management facility serves a similar purpose. It uses an algorithm to sort any data stored in a logical order to make it easier for you to find your files.</a:t>
            </a:r>
          </a:p>
        </p:txBody>
      </p:sp>
      <p:graphicFrame>
        <p:nvGraphicFramePr>
          <p:cNvPr id="20" name="Table 19">
            <a:extLst>
              <a:ext uri="{FF2B5EF4-FFF2-40B4-BE49-F238E27FC236}">
                <a16:creationId xmlns:a16="http://schemas.microsoft.com/office/drawing/2014/main" id="{EF42771B-6B13-4D2D-BF53-418F27062651}"/>
              </a:ext>
            </a:extLst>
          </p:cNvPr>
          <p:cNvGraphicFramePr>
            <a:graphicFrameLocks noGrp="1"/>
          </p:cNvGraphicFramePr>
          <p:nvPr>
            <p:extLst>
              <p:ext uri="{D42A27DB-BD31-4B8C-83A1-F6EECF244321}">
                <p14:modId xmlns:p14="http://schemas.microsoft.com/office/powerpoint/2010/main" val="1272384414"/>
              </p:ext>
            </p:extLst>
          </p:nvPr>
        </p:nvGraphicFramePr>
        <p:xfrm>
          <a:off x="5591330" y="3071723"/>
          <a:ext cx="6443508" cy="2011680"/>
        </p:xfrm>
        <a:graphic>
          <a:graphicData uri="http://schemas.openxmlformats.org/drawingml/2006/table">
            <a:tbl>
              <a:tblPr firstRow="1" bandRow="1">
                <a:tableStyleId>{5C22544A-7EE6-4342-B048-85BDC9FD1C3A}</a:tableStyleId>
              </a:tblPr>
              <a:tblGrid>
                <a:gridCol w="6443508">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70840">
                <a:tc>
                  <a:txBody>
                    <a:bodyPr/>
                    <a:lstStyle/>
                    <a:p>
                      <a:pPr marL="457200" indent="-457200" algn="l">
                        <a:buFont typeface="+mj-lt"/>
                        <a:buAutoNum type="arabicPeriod"/>
                      </a:pPr>
                      <a:r>
                        <a:rPr lang="en-GB" sz="2000" b="0" dirty="0">
                          <a:latin typeface="Tw Cen MT" panose="020B0602020104020603" pitchFamily="34" charset="0"/>
                        </a:rPr>
                        <a:t>Find the </a:t>
                      </a:r>
                      <a:r>
                        <a:rPr lang="en-GB" sz="2000" b="1" dirty="0">
                          <a:latin typeface="Tw Cen MT" panose="020B0602020104020603" pitchFamily="34" charset="0"/>
                        </a:rPr>
                        <a:t>view tab </a:t>
                      </a:r>
                      <a:r>
                        <a:rPr lang="en-GB" sz="2000" b="0" dirty="0">
                          <a:latin typeface="Tw Cen MT" panose="020B0602020104020603" pitchFamily="34" charset="0"/>
                        </a:rPr>
                        <a:t>(as illustrated on the left) and see if you can find out other ways files can be sorted or grouped, apart from filename.</a:t>
                      </a:r>
                    </a:p>
                    <a:p>
                      <a:pPr marL="457200" indent="-457200" algn="l">
                        <a:buFont typeface="+mj-lt"/>
                        <a:buAutoNum type="arabicPeriod"/>
                      </a:pPr>
                      <a:r>
                        <a:rPr lang="en-GB" sz="2000" b="0" dirty="0">
                          <a:latin typeface="Tw Cen MT" panose="020B0602020104020603" pitchFamily="34" charset="0"/>
                        </a:rPr>
                        <a:t>Select a folder and click on the </a:t>
                      </a:r>
                      <a:r>
                        <a:rPr lang="en-GB" sz="2000" b="1" dirty="0">
                          <a:latin typeface="Tw Cen MT" panose="020B0602020104020603" pitchFamily="34" charset="0"/>
                        </a:rPr>
                        <a:t>home tab</a:t>
                      </a:r>
                      <a:r>
                        <a:rPr lang="en-GB" sz="2000" b="0" dirty="0">
                          <a:latin typeface="Tw Cen MT" panose="020B0602020104020603" pitchFamily="34" charset="0"/>
                        </a:rPr>
                        <a:t>. List some of the different actions you can take with a folder.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sp>
        <p:nvSpPr>
          <p:cNvPr id="16" name="Arrow: Down 15">
            <a:extLst>
              <a:ext uri="{FF2B5EF4-FFF2-40B4-BE49-F238E27FC236}">
                <a16:creationId xmlns:a16="http://schemas.microsoft.com/office/drawing/2014/main" id="{A5102EA4-24AA-4A23-9AF7-3277BD26F4D9}"/>
              </a:ext>
            </a:extLst>
          </p:cNvPr>
          <p:cNvSpPr/>
          <p:nvPr/>
        </p:nvSpPr>
        <p:spPr>
          <a:xfrm>
            <a:off x="8483298" y="2396097"/>
            <a:ext cx="659567" cy="873120"/>
          </a:xfrm>
          <a:prstGeom prst="downArrow">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2" name="Table 21">
            <a:extLst>
              <a:ext uri="{FF2B5EF4-FFF2-40B4-BE49-F238E27FC236}">
                <a16:creationId xmlns:a16="http://schemas.microsoft.com/office/drawing/2014/main" id="{EF5514BB-AB96-4565-9DE9-001F55B28CF7}"/>
              </a:ext>
            </a:extLst>
          </p:cNvPr>
          <p:cNvGraphicFramePr>
            <a:graphicFrameLocks noGrp="1"/>
          </p:cNvGraphicFramePr>
          <p:nvPr>
            <p:extLst>
              <p:ext uri="{D42A27DB-BD31-4B8C-83A1-F6EECF244321}">
                <p14:modId xmlns:p14="http://schemas.microsoft.com/office/powerpoint/2010/main" val="1841617384"/>
              </p:ext>
            </p:extLst>
          </p:nvPr>
        </p:nvGraphicFramePr>
        <p:xfrm>
          <a:off x="5591328" y="5211491"/>
          <a:ext cx="6443508" cy="1402080"/>
        </p:xfrm>
        <a:graphic>
          <a:graphicData uri="http://schemas.openxmlformats.org/drawingml/2006/table">
            <a:tbl>
              <a:tblPr firstRow="1" bandRow="1">
                <a:tableStyleId>{5C22544A-7EE6-4342-B048-85BDC9FD1C3A}</a:tableStyleId>
              </a:tblPr>
              <a:tblGrid>
                <a:gridCol w="6443508">
                  <a:extLst>
                    <a:ext uri="{9D8B030D-6E8A-4147-A177-3AD203B41FA5}">
                      <a16:colId xmlns:a16="http://schemas.microsoft.com/office/drawing/2014/main" val="1827917660"/>
                    </a:ext>
                  </a:extLst>
                </a:gridCol>
              </a:tblGrid>
              <a:tr h="197085">
                <a:tc>
                  <a:txBody>
                    <a:bodyPr/>
                    <a:lstStyle/>
                    <a:p>
                      <a:r>
                        <a:rPr lang="en-GB" sz="2000" b="0" dirty="0">
                          <a:latin typeface="Tw Cen MT" panose="020B0602020104020603" pitchFamily="34" charset="0"/>
                        </a:rPr>
                        <a:t>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204693053"/>
                  </a:ext>
                </a:extLst>
              </a:tr>
              <a:tr h="651895">
                <a:tc>
                  <a:txBody>
                    <a:bodyPr/>
                    <a:lstStyle/>
                    <a:p>
                      <a:pPr marL="457200" indent="-457200" algn="l">
                        <a:buAutoNum type="arabicPeriod"/>
                      </a:pPr>
                      <a:r>
                        <a:rPr lang="en-GB" sz="2000" b="0" dirty="0">
                          <a:latin typeface="Tw Cen MT" panose="020B0602020104020603" pitchFamily="34" charset="0"/>
                        </a:rPr>
                        <a:t>You can sort by date modified, size, author etc..</a:t>
                      </a:r>
                    </a:p>
                    <a:p>
                      <a:pPr marL="457200" indent="-457200" algn="l">
                        <a:buAutoNum type="arabicPeriod"/>
                      </a:pPr>
                      <a:r>
                        <a:rPr lang="en-GB" sz="2000" b="0" dirty="0">
                          <a:latin typeface="Tw Cen MT" panose="020B0602020104020603" pitchFamily="34" charset="0"/>
                        </a:rPr>
                        <a:t>You can move, copy, delete and re-name folder, amongst others.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1028" name="Picture 4" descr="Question Mark PNG | PNG All">
            <a:extLst>
              <a:ext uri="{FF2B5EF4-FFF2-40B4-BE49-F238E27FC236}">
                <a16:creationId xmlns:a16="http://schemas.microsoft.com/office/drawing/2014/main" id="{86457EFE-3B35-416B-A360-55855BC03B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67273" y="2787578"/>
            <a:ext cx="667563" cy="6675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AC9EDF52-51E0-454C-8193-2BA195859E18}"/>
              </a:ext>
            </a:extLst>
          </p:cNvPr>
          <p:cNvPicPr>
            <a:picLocks noChangeAspect="1"/>
          </p:cNvPicPr>
          <p:nvPr/>
        </p:nvPicPr>
        <p:blipFill>
          <a:blip r:embed="rId5"/>
          <a:stretch>
            <a:fillRect/>
          </a:stretch>
        </p:blipFill>
        <p:spPr>
          <a:xfrm>
            <a:off x="214030" y="967102"/>
            <a:ext cx="4979055" cy="830997"/>
          </a:xfrm>
          <a:prstGeom prst="rect">
            <a:avLst/>
          </a:prstGeom>
        </p:spPr>
      </p:pic>
      <p:sp>
        <p:nvSpPr>
          <p:cNvPr id="7" name="Oval 6">
            <a:extLst>
              <a:ext uri="{FF2B5EF4-FFF2-40B4-BE49-F238E27FC236}">
                <a16:creationId xmlns:a16="http://schemas.microsoft.com/office/drawing/2014/main" id="{9129A440-44F1-4CD5-9E19-B84D020D6A33}"/>
              </a:ext>
            </a:extLst>
          </p:cNvPr>
          <p:cNvSpPr/>
          <p:nvPr/>
        </p:nvSpPr>
        <p:spPr>
          <a:xfrm>
            <a:off x="1349115" y="967102"/>
            <a:ext cx="539646" cy="16808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Arrow Connector 8">
            <a:extLst>
              <a:ext uri="{FF2B5EF4-FFF2-40B4-BE49-F238E27FC236}">
                <a16:creationId xmlns:a16="http://schemas.microsoft.com/office/drawing/2014/main" id="{04CF60E4-8AB9-43E0-9712-CB320BF1B8F1}"/>
              </a:ext>
            </a:extLst>
          </p:cNvPr>
          <p:cNvCxnSpPr>
            <a:cxnSpLocks/>
            <a:stCxn id="7" idx="0"/>
            <a:endCxn id="14" idx="1"/>
          </p:cNvCxnSpPr>
          <p:nvPr/>
        </p:nvCxnSpPr>
        <p:spPr>
          <a:xfrm flipV="1">
            <a:off x="1618938" y="841416"/>
            <a:ext cx="547508" cy="12568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0021B0F8-F098-4CE7-9CA4-363FB69F3159}"/>
              </a:ext>
            </a:extLst>
          </p:cNvPr>
          <p:cNvSpPr txBox="1"/>
          <p:nvPr/>
        </p:nvSpPr>
        <p:spPr>
          <a:xfrm>
            <a:off x="2166446" y="641361"/>
            <a:ext cx="3049492" cy="400110"/>
          </a:xfrm>
          <a:prstGeom prst="rect">
            <a:avLst/>
          </a:prstGeom>
          <a:noFill/>
        </p:spPr>
        <p:txBody>
          <a:bodyPr wrap="square" rtlCol="0">
            <a:spAutoFit/>
          </a:bodyPr>
          <a:lstStyle/>
          <a:p>
            <a:r>
              <a:rPr lang="en-GB" sz="2000" dirty="0">
                <a:latin typeface="+mj-lt"/>
              </a:rPr>
              <a:t>Click on the view tab.</a:t>
            </a:r>
          </a:p>
        </p:txBody>
      </p:sp>
      <p:pic>
        <p:nvPicPr>
          <p:cNvPr id="15" name="Picture 14">
            <a:extLst>
              <a:ext uri="{FF2B5EF4-FFF2-40B4-BE49-F238E27FC236}">
                <a16:creationId xmlns:a16="http://schemas.microsoft.com/office/drawing/2014/main" id="{D607CDA0-6002-4CA9-91FF-2AAF19D3B21A}"/>
              </a:ext>
            </a:extLst>
          </p:cNvPr>
          <p:cNvPicPr>
            <a:picLocks noChangeAspect="1"/>
          </p:cNvPicPr>
          <p:nvPr/>
        </p:nvPicPr>
        <p:blipFill rotWithShape="1">
          <a:blip r:embed="rId6"/>
          <a:srcRect l="38238" t="5662" r="48663" b="46227"/>
          <a:stretch/>
        </p:blipFill>
        <p:spPr>
          <a:xfrm>
            <a:off x="3510130" y="2951436"/>
            <a:ext cx="1682955" cy="3475435"/>
          </a:xfrm>
          <a:prstGeom prst="rect">
            <a:avLst/>
          </a:prstGeom>
        </p:spPr>
      </p:pic>
      <p:pic>
        <p:nvPicPr>
          <p:cNvPr id="21" name="Picture 20">
            <a:extLst>
              <a:ext uri="{FF2B5EF4-FFF2-40B4-BE49-F238E27FC236}">
                <a16:creationId xmlns:a16="http://schemas.microsoft.com/office/drawing/2014/main" id="{3E79C3B9-C548-473D-BA5C-FF575D7EB9CD}"/>
              </a:ext>
            </a:extLst>
          </p:cNvPr>
          <p:cNvPicPr>
            <a:picLocks noChangeAspect="1"/>
          </p:cNvPicPr>
          <p:nvPr/>
        </p:nvPicPr>
        <p:blipFill rotWithShape="1">
          <a:blip r:embed="rId7"/>
          <a:srcRect l="12049" t="26207" r="60656" b="8705"/>
          <a:stretch/>
        </p:blipFill>
        <p:spPr>
          <a:xfrm>
            <a:off x="214030" y="3429000"/>
            <a:ext cx="2191885" cy="2938611"/>
          </a:xfrm>
          <a:prstGeom prst="rect">
            <a:avLst/>
          </a:prstGeom>
        </p:spPr>
      </p:pic>
      <p:sp>
        <p:nvSpPr>
          <p:cNvPr id="23" name="TextBox 22">
            <a:extLst>
              <a:ext uri="{FF2B5EF4-FFF2-40B4-BE49-F238E27FC236}">
                <a16:creationId xmlns:a16="http://schemas.microsoft.com/office/drawing/2014/main" id="{93F1455A-569B-4A8D-9091-02C82989B0E8}"/>
              </a:ext>
            </a:extLst>
          </p:cNvPr>
          <p:cNvSpPr txBox="1"/>
          <p:nvPr/>
        </p:nvSpPr>
        <p:spPr>
          <a:xfrm>
            <a:off x="-48298" y="1769691"/>
            <a:ext cx="524655" cy="369332"/>
          </a:xfrm>
          <a:prstGeom prst="rect">
            <a:avLst/>
          </a:prstGeom>
          <a:noFill/>
        </p:spPr>
        <p:txBody>
          <a:bodyPr wrap="square" rtlCol="0">
            <a:spAutoFit/>
          </a:bodyPr>
          <a:lstStyle/>
          <a:p>
            <a:r>
              <a:rPr lang="en-GB" dirty="0">
                <a:latin typeface="+mj-lt"/>
              </a:rPr>
              <a:t>2</a:t>
            </a:r>
          </a:p>
        </p:txBody>
      </p:sp>
      <p:sp>
        <p:nvSpPr>
          <p:cNvPr id="25" name="TextBox 24">
            <a:extLst>
              <a:ext uri="{FF2B5EF4-FFF2-40B4-BE49-F238E27FC236}">
                <a16:creationId xmlns:a16="http://schemas.microsoft.com/office/drawing/2014/main" id="{C7AB2E5B-AD52-4AAA-873E-C336F164CDDD}"/>
              </a:ext>
            </a:extLst>
          </p:cNvPr>
          <p:cNvSpPr txBox="1"/>
          <p:nvPr/>
        </p:nvSpPr>
        <p:spPr>
          <a:xfrm>
            <a:off x="-25814" y="3502907"/>
            <a:ext cx="524655" cy="369332"/>
          </a:xfrm>
          <a:prstGeom prst="rect">
            <a:avLst/>
          </a:prstGeom>
          <a:noFill/>
        </p:spPr>
        <p:txBody>
          <a:bodyPr wrap="square" rtlCol="0">
            <a:spAutoFit/>
          </a:bodyPr>
          <a:lstStyle/>
          <a:p>
            <a:r>
              <a:rPr lang="en-GB" dirty="0">
                <a:latin typeface="+mj-lt"/>
              </a:rPr>
              <a:t>2</a:t>
            </a:r>
          </a:p>
        </p:txBody>
      </p:sp>
      <p:sp>
        <p:nvSpPr>
          <p:cNvPr id="26" name="TextBox 25">
            <a:extLst>
              <a:ext uri="{FF2B5EF4-FFF2-40B4-BE49-F238E27FC236}">
                <a16:creationId xmlns:a16="http://schemas.microsoft.com/office/drawing/2014/main" id="{33F23A4C-7515-4EBB-AE19-CEC2238293AE}"/>
              </a:ext>
            </a:extLst>
          </p:cNvPr>
          <p:cNvSpPr txBox="1"/>
          <p:nvPr/>
        </p:nvSpPr>
        <p:spPr>
          <a:xfrm>
            <a:off x="3278448" y="3400250"/>
            <a:ext cx="524655" cy="369332"/>
          </a:xfrm>
          <a:prstGeom prst="rect">
            <a:avLst/>
          </a:prstGeom>
          <a:noFill/>
        </p:spPr>
        <p:txBody>
          <a:bodyPr wrap="square" rtlCol="0">
            <a:spAutoFit/>
          </a:bodyPr>
          <a:lstStyle/>
          <a:p>
            <a:r>
              <a:rPr lang="en-GB" dirty="0">
                <a:latin typeface="+mj-lt"/>
              </a:rPr>
              <a:t>1</a:t>
            </a:r>
          </a:p>
        </p:txBody>
      </p:sp>
    </p:spTree>
    <p:extLst>
      <p:ext uri="{BB962C8B-B14F-4D97-AF65-F5344CB8AC3E}">
        <p14:creationId xmlns:p14="http://schemas.microsoft.com/office/powerpoint/2010/main" val="412242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ppt_x"/>
                                          </p:val>
                                        </p:tav>
                                        <p:tav tm="100000">
                                          <p:val>
                                            <p:strVal val="#ppt_x"/>
                                          </p:val>
                                        </p:tav>
                                      </p:tavLst>
                                    </p:anim>
                                    <p:anim calcmode="lin" valueType="num">
                                      <p:cBhvr additive="base">
                                        <p:cTn id="22" dur="500" fill="hold"/>
                                        <p:tgtEl>
                                          <p:spTgt spid="1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ppt_x"/>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53637"/>
            <a:ext cx="12034837" cy="1138773"/>
          </a:xfrm>
          <a:prstGeom prst="rect">
            <a:avLst/>
          </a:prstGeom>
          <a:noFill/>
        </p:spPr>
        <p:txBody>
          <a:bodyPr wrap="square" rtlCol="0">
            <a:spAutoFit/>
          </a:bodyPr>
          <a:lstStyle/>
          <a:p>
            <a:r>
              <a:rPr lang="en-GB" sz="2400" b="1" u="sng" dirty="0">
                <a:latin typeface="+mj-lt"/>
              </a:rPr>
              <a:t>Memory Management</a:t>
            </a:r>
          </a:p>
          <a:p>
            <a:r>
              <a:rPr lang="en-GB" dirty="0">
                <a:latin typeface="+mj-lt"/>
              </a:rPr>
              <a:t>It allocates memory to applications so users can run more than one piece of software at once. </a:t>
            </a:r>
          </a:p>
          <a:p>
            <a:endParaRPr lang="en-GB" sz="2400" b="1" u="sng" dirty="0">
              <a:latin typeface="+mj-lt"/>
            </a:endParaRPr>
          </a:p>
        </p:txBody>
      </p:sp>
      <p:sp>
        <p:nvSpPr>
          <p:cNvPr id="17" name="TextBox 16">
            <a:extLst>
              <a:ext uri="{FF2B5EF4-FFF2-40B4-BE49-F238E27FC236}">
                <a16:creationId xmlns:a16="http://schemas.microsoft.com/office/drawing/2014/main" id="{0E99D91F-DACF-47AB-9D51-979816D6725A}"/>
              </a:ext>
            </a:extLst>
          </p:cNvPr>
          <p:cNvSpPr txBox="1"/>
          <p:nvPr/>
        </p:nvSpPr>
        <p:spPr>
          <a:xfrm>
            <a:off x="5261542" y="762152"/>
            <a:ext cx="6773292" cy="2554545"/>
          </a:xfrm>
          <a:prstGeom prst="rect">
            <a:avLst/>
          </a:prstGeom>
          <a:noFill/>
          <a:ln>
            <a:solidFill>
              <a:schemeClr val="tx1"/>
            </a:solidFill>
          </a:ln>
        </p:spPr>
        <p:txBody>
          <a:bodyPr wrap="square" rtlCol="0">
            <a:spAutoFit/>
          </a:bodyPr>
          <a:lstStyle/>
          <a:p>
            <a:pPr marL="342900" indent="-342900">
              <a:buFont typeface="Arial" panose="020B0604020202020204" pitchFamily="34" charset="0"/>
              <a:buChar char="•"/>
            </a:pPr>
            <a:r>
              <a:rPr lang="en-GB" sz="2000" dirty="0">
                <a:latin typeface="+mj-lt"/>
              </a:rPr>
              <a:t>When you open a program, it will be stored in the </a:t>
            </a:r>
            <a:r>
              <a:rPr lang="en-GB" sz="2000" b="1" dirty="0">
                <a:latin typeface="+mj-lt"/>
              </a:rPr>
              <a:t>RAM</a:t>
            </a:r>
            <a:r>
              <a:rPr lang="en-GB" sz="2000" dirty="0">
                <a:latin typeface="+mj-lt"/>
              </a:rPr>
              <a:t>.</a:t>
            </a:r>
          </a:p>
          <a:p>
            <a:pPr marL="342900" indent="-342900">
              <a:buFont typeface="Arial" panose="020B0604020202020204" pitchFamily="34" charset="0"/>
              <a:buChar char="•"/>
            </a:pPr>
            <a:r>
              <a:rPr lang="en-GB" sz="2000" dirty="0">
                <a:latin typeface="+mj-lt"/>
              </a:rPr>
              <a:t>RAM stores data currently in use. However, if too many programs are open then the RAM will get full.</a:t>
            </a:r>
          </a:p>
          <a:p>
            <a:pPr marL="342900" indent="-342900">
              <a:buFont typeface="Arial" panose="020B0604020202020204" pitchFamily="34" charset="0"/>
              <a:buChar char="•"/>
            </a:pPr>
            <a:r>
              <a:rPr lang="en-GB" sz="2000" dirty="0">
                <a:latin typeface="+mj-lt"/>
              </a:rPr>
              <a:t>If that happens, the </a:t>
            </a:r>
            <a:r>
              <a:rPr lang="en-GB" sz="2000" b="1" dirty="0">
                <a:latin typeface="+mj-lt"/>
              </a:rPr>
              <a:t>operating system </a:t>
            </a:r>
            <a:r>
              <a:rPr lang="en-GB" sz="2000" dirty="0">
                <a:latin typeface="+mj-lt"/>
              </a:rPr>
              <a:t>creates a location on the </a:t>
            </a:r>
            <a:r>
              <a:rPr lang="en-GB" sz="2000" b="1" dirty="0">
                <a:latin typeface="+mj-lt"/>
              </a:rPr>
              <a:t>hard drive </a:t>
            </a:r>
            <a:r>
              <a:rPr lang="en-GB" sz="2000" dirty="0">
                <a:latin typeface="+mj-lt"/>
              </a:rPr>
              <a:t>called </a:t>
            </a:r>
            <a:r>
              <a:rPr lang="en-GB" sz="2000" b="1" dirty="0">
                <a:latin typeface="+mj-lt"/>
              </a:rPr>
              <a:t>virtual memory </a:t>
            </a:r>
            <a:r>
              <a:rPr lang="en-GB" sz="2000" dirty="0">
                <a:latin typeface="+mj-lt"/>
              </a:rPr>
              <a:t>which will store data normally stored in RAM.</a:t>
            </a:r>
          </a:p>
          <a:p>
            <a:pPr marL="342900" indent="-342900">
              <a:buFont typeface="Arial" panose="020B0604020202020204" pitchFamily="34" charset="0"/>
              <a:buChar char="•"/>
            </a:pPr>
            <a:r>
              <a:rPr lang="en-GB" sz="2000" dirty="0">
                <a:latin typeface="+mj-lt"/>
              </a:rPr>
              <a:t>When space becomes available then data is moved from VM to RAM.</a:t>
            </a:r>
          </a:p>
        </p:txBody>
      </p:sp>
      <p:graphicFrame>
        <p:nvGraphicFramePr>
          <p:cNvPr id="20" name="Table 19">
            <a:extLst>
              <a:ext uri="{FF2B5EF4-FFF2-40B4-BE49-F238E27FC236}">
                <a16:creationId xmlns:a16="http://schemas.microsoft.com/office/drawing/2014/main" id="{EF42771B-6B13-4D2D-BF53-418F27062651}"/>
              </a:ext>
            </a:extLst>
          </p:cNvPr>
          <p:cNvGraphicFramePr>
            <a:graphicFrameLocks noGrp="1"/>
          </p:cNvGraphicFramePr>
          <p:nvPr>
            <p:extLst>
              <p:ext uri="{D42A27DB-BD31-4B8C-83A1-F6EECF244321}">
                <p14:modId xmlns:p14="http://schemas.microsoft.com/office/powerpoint/2010/main" val="3028685486"/>
              </p:ext>
            </p:extLst>
          </p:nvPr>
        </p:nvGraphicFramePr>
        <p:xfrm>
          <a:off x="5261544" y="3608959"/>
          <a:ext cx="6773292" cy="1402080"/>
        </p:xfrm>
        <a:graphic>
          <a:graphicData uri="http://schemas.openxmlformats.org/drawingml/2006/table">
            <a:tbl>
              <a:tblPr firstRow="1" bandRow="1">
                <a:tableStyleId>{5C22544A-7EE6-4342-B048-85BDC9FD1C3A}</a:tableStyleId>
              </a:tblPr>
              <a:tblGrid>
                <a:gridCol w="6773292">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70840">
                <a:tc>
                  <a:txBody>
                    <a:bodyPr/>
                    <a:lstStyle/>
                    <a:p>
                      <a:pPr marL="0" indent="0" algn="l">
                        <a:buFont typeface="+mj-lt"/>
                        <a:buNone/>
                      </a:pPr>
                      <a:r>
                        <a:rPr lang="en-GB" sz="2000" b="0" dirty="0">
                          <a:latin typeface="Tw Cen MT" panose="020B0602020104020603" pitchFamily="34" charset="0"/>
                        </a:rPr>
                        <a:t>On the left is a screenshot of task manager which informs you how much is being used. In this case, 86% of the Memory is being used. How can we reduce this?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sp>
        <p:nvSpPr>
          <p:cNvPr id="16" name="Arrow: Down 15">
            <a:extLst>
              <a:ext uri="{FF2B5EF4-FFF2-40B4-BE49-F238E27FC236}">
                <a16:creationId xmlns:a16="http://schemas.microsoft.com/office/drawing/2014/main" id="{A5102EA4-24AA-4A23-9AF7-3277BD26F4D9}"/>
              </a:ext>
            </a:extLst>
          </p:cNvPr>
          <p:cNvSpPr/>
          <p:nvPr/>
        </p:nvSpPr>
        <p:spPr>
          <a:xfrm>
            <a:off x="8318406" y="2799152"/>
            <a:ext cx="659567" cy="873120"/>
          </a:xfrm>
          <a:prstGeom prst="downArrow">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2" name="Table 21">
            <a:extLst>
              <a:ext uri="{FF2B5EF4-FFF2-40B4-BE49-F238E27FC236}">
                <a16:creationId xmlns:a16="http://schemas.microsoft.com/office/drawing/2014/main" id="{EF5514BB-AB96-4565-9DE9-001F55B28CF7}"/>
              </a:ext>
            </a:extLst>
          </p:cNvPr>
          <p:cNvGraphicFramePr>
            <a:graphicFrameLocks noGrp="1"/>
          </p:cNvGraphicFramePr>
          <p:nvPr>
            <p:extLst>
              <p:ext uri="{D42A27DB-BD31-4B8C-83A1-F6EECF244321}">
                <p14:modId xmlns:p14="http://schemas.microsoft.com/office/powerpoint/2010/main" val="1776014148"/>
              </p:ext>
            </p:extLst>
          </p:nvPr>
        </p:nvGraphicFramePr>
        <p:xfrm>
          <a:off x="5261544" y="5100247"/>
          <a:ext cx="6773292" cy="1402080"/>
        </p:xfrm>
        <a:graphic>
          <a:graphicData uri="http://schemas.openxmlformats.org/drawingml/2006/table">
            <a:tbl>
              <a:tblPr firstRow="1" bandRow="1">
                <a:tableStyleId>{5C22544A-7EE6-4342-B048-85BDC9FD1C3A}</a:tableStyleId>
              </a:tblPr>
              <a:tblGrid>
                <a:gridCol w="6773292">
                  <a:extLst>
                    <a:ext uri="{9D8B030D-6E8A-4147-A177-3AD203B41FA5}">
                      <a16:colId xmlns:a16="http://schemas.microsoft.com/office/drawing/2014/main" val="1827917660"/>
                    </a:ext>
                  </a:extLst>
                </a:gridCol>
              </a:tblGrid>
              <a:tr h="197085">
                <a:tc>
                  <a:txBody>
                    <a:bodyPr/>
                    <a:lstStyle/>
                    <a:p>
                      <a:r>
                        <a:rPr lang="en-GB" sz="2000" b="0" dirty="0">
                          <a:latin typeface="Tw Cen MT" panose="020B0602020104020603" pitchFamily="34" charset="0"/>
                        </a:rPr>
                        <a:t>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204693053"/>
                  </a:ext>
                </a:extLst>
              </a:tr>
              <a:tr h="651895">
                <a:tc>
                  <a:txBody>
                    <a:bodyPr/>
                    <a:lstStyle/>
                    <a:p>
                      <a:pPr marL="457200" indent="-457200" algn="l">
                        <a:buAutoNum type="arabicPeriod"/>
                      </a:pPr>
                      <a:r>
                        <a:rPr lang="en-GB" sz="2000" b="0" dirty="0">
                          <a:latin typeface="Tw Cen MT" panose="020B0602020104020603" pitchFamily="34" charset="0"/>
                        </a:rPr>
                        <a:t>You can terminate programs by clicking ‘end task’ only if it doesn’t have a huge impact on your system.</a:t>
                      </a:r>
                    </a:p>
                    <a:p>
                      <a:pPr marL="457200" indent="-457200" algn="l">
                        <a:buAutoNum type="arabicPeriod"/>
                      </a:pPr>
                      <a:r>
                        <a:rPr lang="en-GB" sz="2000" b="0" dirty="0">
                          <a:latin typeface="Tw Cen MT" panose="020B0602020104020603" pitchFamily="34" charset="0"/>
                        </a:rPr>
                        <a:t>Disable programs that open when the computer starts up.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1028" name="Picture 4" descr="Question Mark PNG | PNG All">
            <a:extLst>
              <a:ext uri="{FF2B5EF4-FFF2-40B4-BE49-F238E27FC236}">
                <a16:creationId xmlns:a16="http://schemas.microsoft.com/office/drawing/2014/main" id="{86457EFE-3B35-416B-A360-55855BC03B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67271" y="3324814"/>
            <a:ext cx="667563" cy="66756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9C2AE1FA-EE59-40FC-8028-53AC6B54F9D2}"/>
              </a:ext>
            </a:extLst>
          </p:cNvPr>
          <p:cNvPicPr>
            <a:picLocks noChangeAspect="1"/>
          </p:cNvPicPr>
          <p:nvPr/>
        </p:nvPicPr>
        <p:blipFill>
          <a:blip r:embed="rId4"/>
          <a:stretch>
            <a:fillRect/>
          </a:stretch>
        </p:blipFill>
        <p:spPr>
          <a:xfrm>
            <a:off x="157160" y="762152"/>
            <a:ext cx="4729633" cy="4211220"/>
          </a:xfrm>
          <a:prstGeom prst="rect">
            <a:avLst/>
          </a:prstGeom>
        </p:spPr>
      </p:pic>
      <p:sp>
        <p:nvSpPr>
          <p:cNvPr id="4" name="Rectangle 3">
            <a:extLst>
              <a:ext uri="{FF2B5EF4-FFF2-40B4-BE49-F238E27FC236}">
                <a16:creationId xmlns:a16="http://schemas.microsoft.com/office/drawing/2014/main" id="{B12EFE1B-9E58-41BE-ABB3-0404E2CC02B0}"/>
              </a:ext>
            </a:extLst>
          </p:cNvPr>
          <p:cNvSpPr/>
          <p:nvPr/>
        </p:nvSpPr>
        <p:spPr>
          <a:xfrm>
            <a:off x="4137285" y="4557010"/>
            <a:ext cx="749508" cy="33617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D929398E-6BE2-4C12-A288-502BC435B7D7}"/>
              </a:ext>
            </a:extLst>
          </p:cNvPr>
          <p:cNvPicPr>
            <a:picLocks noChangeAspect="1"/>
          </p:cNvPicPr>
          <p:nvPr/>
        </p:nvPicPr>
        <p:blipFill>
          <a:blip r:embed="rId5"/>
          <a:stretch>
            <a:fillRect/>
          </a:stretch>
        </p:blipFill>
        <p:spPr>
          <a:xfrm>
            <a:off x="157158" y="3374976"/>
            <a:ext cx="3724881" cy="3316598"/>
          </a:xfrm>
          <a:prstGeom prst="rect">
            <a:avLst/>
          </a:prstGeom>
        </p:spPr>
      </p:pic>
      <p:sp>
        <p:nvSpPr>
          <p:cNvPr id="24" name="Rectangle 23">
            <a:extLst>
              <a:ext uri="{FF2B5EF4-FFF2-40B4-BE49-F238E27FC236}">
                <a16:creationId xmlns:a16="http://schemas.microsoft.com/office/drawing/2014/main" id="{F6A6A6E7-3ECD-4F9B-8DAB-A307E2B49D6F}"/>
              </a:ext>
            </a:extLst>
          </p:cNvPr>
          <p:cNvSpPr/>
          <p:nvPr/>
        </p:nvSpPr>
        <p:spPr>
          <a:xfrm>
            <a:off x="1364106" y="3608959"/>
            <a:ext cx="359764" cy="25850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85203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53637"/>
            <a:ext cx="12034837" cy="1138773"/>
          </a:xfrm>
          <a:prstGeom prst="rect">
            <a:avLst/>
          </a:prstGeom>
          <a:noFill/>
        </p:spPr>
        <p:txBody>
          <a:bodyPr wrap="square" rtlCol="0">
            <a:spAutoFit/>
          </a:bodyPr>
          <a:lstStyle/>
          <a:p>
            <a:r>
              <a:rPr lang="en-GB" sz="2400" b="1" u="sng" dirty="0">
                <a:latin typeface="+mj-lt"/>
              </a:rPr>
              <a:t>Self-checker tool</a:t>
            </a:r>
          </a:p>
          <a:p>
            <a:r>
              <a:rPr lang="en-GB" dirty="0">
                <a:latin typeface="+mj-lt"/>
              </a:rPr>
              <a:t> </a:t>
            </a:r>
          </a:p>
          <a:p>
            <a:endParaRPr lang="en-GB" sz="2400" b="1" u="sng" dirty="0">
              <a:latin typeface="+mj-lt"/>
            </a:endParaRPr>
          </a:p>
        </p:txBody>
      </p:sp>
      <p:sp>
        <p:nvSpPr>
          <p:cNvPr id="17" name="TextBox 16">
            <a:extLst>
              <a:ext uri="{FF2B5EF4-FFF2-40B4-BE49-F238E27FC236}">
                <a16:creationId xmlns:a16="http://schemas.microsoft.com/office/drawing/2014/main" id="{0E99D91F-DACF-47AB-9D51-979816D6725A}"/>
              </a:ext>
            </a:extLst>
          </p:cNvPr>
          <p:cNvSpPr txBox="1"/>
          <p:nvPr/>
        </p:nvSpPr>
        <p:spPr>
          <a:xfrm>
            <a:off x="269817" y="698367"/>
            <a:ext cx="8004753" cy="3170099"/>
          </a:xfrm>
          <a:prstGeom prst="rect">
            <a:avLst/>
          </a:prstGeom>
          <a:noFill/>
          <a:ln>
            <a:solidFill>
              <a:schemeClr val="tx1"/>
            </a:solidFill>
          </a:ln>
        </p:spPr>
        <p:txBody>
          <a:bodyPr wrap="square" rtlCol="0">
            <a:spAutoFit/>
          </a:bodyPr>
          <a:lstStyle/>
          <a:p>
            <a:r>
              <a:rPr lang="en-GB" sz="2000" dirty="0">
                <a:latin typeface="+mj-lt"/>
              </a:rPr>
              <a:t>How confident are you that you know the purpose of:</a:t>
            </a:r>
          </a:p>
          <a:p>
            <a:pPr marL="342900" indent="-342900">
              <a:buFont typeface="Arial" panose="020B0604020202020204" pitchFamily="34" charset="0"/>
              <a:buChar char="•"/>
            </a:pPr>
            <a:r>
              <a:rPr lang="en-GB" sz="2000" dirty="0">
                <a:latin typeface="+mj-lt"/>
              </a:rPr>
              <a:t>Systems Software</a:t>
            </a:r>
          </a:p>
          <a:p>
            <a:pPr marL="342900" indent="-342900">
              <a:buFont typeface="Arial" panose="020B0604020202020204" pitchFamily="34" charset="0"/>
              <a:buChar char="•"/>
            </a:pPr>
            <a:r>
              <a:rPr lang="en-GB" sz="2000" dirty="0">
                <a:latin typeface="+mj-lt"/>
              </a:rPr>
              <a:t>Operating System</a:t>
            </a:r>
          </a:p>
          <a:p>
            <a:pPr marL="342900" indent="-342900">
              <a:buFont typeface="Arial" panose="020B0604020202020204" pitchFamily="34" charset="0"/>
              <a:buChar char="•"/>
            </a:pPr>
            <a:endParaRPr lang="en-GB" sz="2000" dirty="0">
              <a:latin typeface="+mj-lt"/>
            </a:endParaRPr>
          </a:p>
          <a:p>
            <a:r>
              <a:rPr lang="en-GB" sz="2000" dirty="0">
                <a:latin typeface="+mj-lt"/>
              </a:rPr>
              <a:t>How confident are you that know the purpose of the following OS functions:</a:t>
            </a:r>
          </a:p>
          <a:p>
            <a:pPr marL="342900" indent="-342900">
              <a:buFont typeface="Arial" panose="020B0604020202020204" pitchFamily="34" charset="0"/>
              <a:buChar char="•"/>
            </a:pPr>
            <a:r>
              <a:rPr lang="en-GB" sz="2000" dirty="0">
                <a:latin typeface="+mj-lt"/>
              </a:rPr>
              <a:t>User interface</a:t>
            </a:r>
          </a:p>
          <a:p>
            <a:pPr marL="342900" indent="-342900">
              <a:buFont typeface="Arial" panose="020B0604020202020204" pitchFamily="34" charset="0"/>
              <a:buChar char="•"/>
            </a:pPr>
            <a:r>
              <a:rPr lang="en-GB" sz="2000" dirty="0">
                <a:latin typeface="+mj-lt"/>
              </a:rPr>
              <a:t>Device drivers</a:t>
            </a:r>
          </a:p>
          <a:p>
            <a:pPr marL="342900" indent="-342900">
              <a:buFont typeface="Arial" panose="020B0604020202020204" pitchFamily="34" charset="0"/>
              <a:buChar char="•"/>
            </a:pPr>
            <a:r>
              <a:rPr lang="en-GB" sz="2000" dirty="0">
                <a:latin typeface="+mj-lt"/>
              </a:rPr>
              <a:t>User management</a:t>
            </a:r>
          </a:p>
          <a:p>
            <a:pPr marL="342900" indent="-342900">
              <a:buFont typeface="Arial" panose="020B0604020202020204" pitchFamily="34" charset="0"/>
              <a:buChar char="•"/>
            </a:pPr>
            <a:r>
              <a:rPr lang="en-GB" sz="2000" dirty="0">
                <a:latin typeface="+mj-lt"/>
              </a:rPr>
              <a:t>File management</a:t>
            </a:r>
          </a:p>
          <a:p>
            <a:pPr marL="342900" indent="-342900">
              <a:buFont typeface="Arial" panose="020B0604020202020204" pitchFamily="34" charset="0"/>
              <a:buChar char="•"/>
            </a:pPr>
            <a:r>
              <a:rPr lang="en-GB" sz="2000" dirty="0">
                <a:latin typeface="+mj-lt"/>
              </a:rPr>
              <a:t>Memory Management</a:t>
            </a:r>
          </a:p>
        </p:txBody>
      </p:sp>
      <p:pic>
        <p:nvPicPr>
          <p:cNvPr id="2050" name="Picture 2" descr="Traffic light - Wikipedia">
            <a:extLst>
              <a:ext uri="{FF2B5EF4-FFF2-40B4-BE49-F238E27FC236}">
                <a16:creationId xmlns:a16="http://schemas.microsoft.com/office/drawing/2014/main" id="{2CF71E16-28E5-4112-BF99-9BA4302B459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433" r="20810"/>
          <a:stretch/>
        </p:blipFill>
        <p:spPr bwMode="auto">
          <a:xfrm>
            <a:off x="8664314" y="434715"/>
            <a:ext cx="3117955" cy="530651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3" name="Table 12">
            <a:extLst>
              <a:ext uri="{FF2B5EF4-FFF2-40B4-BE49-F238E27FC236}">
                <a16:creationId xmlns:a16="http://schemas.microsoft.com/office/drawing/2014/main" id="{C3F5A226-D20E-4B70-83A2-05E79609BF06}"/>
              </a:ext>
            </a:extLst>
          </p:cNvPr>
          <p:cNvGraphicFramePr>
            <a:graphicFrameLocks noGrp="1"/>
          </p:cNvGraphicFramePr>
          <p:nvPr>
            <p:extLst>
              <p:ext uri="{D42A27DB-BD31-4B8C-83A1-F6EECF244321}">
                <p14:modId xmlns:p14="http://schemas.microsoft.com/office/powerpoint/2010/main" val="4181760803"/>
              </p:ext>
            </p:extLst>
          </p:nvPr>
        </p:nvGraphicFramePr>
        <p:xfrm>
          <a:off x="275951" y="4332493"/>
          <a:ext cx="7998619" cy="1097280"/>
        </p:xfrm>
        <a:graphic>
          <a:graphicData uri="http://schemas.openxmlformats.org/drawingml/2006/table">
            <a:tbl>
              <a:tblPr firstRow="1" bandRow="1">
                <a:tableStyleId>{5C22544A-7EE6-4342-B048-85BDC9FD1C3A}</a:tableStyleId>
              </a:tblPr>
              <a:tblGrid>
                <a:gridCol w="7998619">
                  <a:extLst>
                    <a:ext uri="{9D8B030D-6E8A-4147-A177-3AD203B41FA5}">
                      <a16:colId xmlns:a16="http://schemas.microsoft.com/office/drawing/2014/main" val="1827917660"/>
                    </a:ext>
                  </a:extLst>
                </a:gridCol>
              </a:tblGrid>
              <a:tr h="0">
                <a:tc>
                  <a:txBody>
                    <a:bodyPr/>
                    <a:lstStyle/>
                    <a:p>
                      <a:r>
                        <a:rPr lang="en-GB" sz="2000" b="0" dirty="0">
                          <a:latin typeface="Tw Cen MT" panose="020B0602020104020603"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2204693053"/>
                  </a:ext>
                </a:extLst>
              </a:tr>
              <a:tr h="370840">
                <a:tc>
                  <a:txBody>
                    <a:bodyPr/>
                    <a:lstStyle/>
                    <a:p>
                      <a:pPr marL="0" indent="0" algn="l">
                        <a:buFont typeface="+mj-lt"/>
                        <a:buNone/>
                      </a:pPr>
                      <a:r>
                        <a:rPr lang="en-GB" sz="2000" b="0" dirty="0">
                          <a:latin typeface="Tw Cen MT" panose="020B0602020104020603" pitchFamily="34" charset="0"/>
                        </a:rPr>
                        <a:t>Complete the multiple-choice quiz provided by your teacher to check understanding.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35574680"/>
                  </a:ext>
                </a:extLst>
              </a:tr>
            </a:tbl>
          </a:graphicData>
        </a:graphic>
      </p:graphicFrame>
      <p:pic>
        <p:nvPicPr>
          <p:cNvPr id="14" name="Picture 4" descr="Question Mark PNG | PNG All">
            <a:extLst>
              <a:ext uri="{FF2B5EF4-FFF2-40B4-BE49-F238E27FC236}">
                <a16:creationId xmlns:a16="http://schemas.microsoft.com/office/drawing/2014/main" id="{0551B630-659F-4D40-8149-D46100937C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07007" y="4048348"/>
            <a:ext cx="667563" cy="667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23596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058DB212-BFA2-403F-85EF-DFD3FF6D973A}" type="slidenum">
              <a:rPr lang="en-US" noProof="0" smtClean="0"/>
              <a:pPr/>
              <a:t>2</a:t>
            </a:fld>
            <a:endParaRPr lang="en-US" noProof="0"/>
          </a:p>
        </p:txBody>
      </p:sp>
    </p:spTree>
    <p:extLst>
      <p:ext uri="{BB962C8B-B14F-4D97-AF65-F5344CB8AC3E}">
        <p14:creationId xmlns:p14="http://schemas.microsoft.com/office/powerpoint/2010/main" val="892908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738664"/>
          </a:xfrm>
          <a:prstGeom prst="rect">
            <a:avLst/>
          </a:prstGeom>
          <a:noFill/>
        </p:spPr>
        <p:txBody>
          <a:bodyPr wrap="square" rtlCol="0">
            <a:spAutoFit/>
          </a:bodyPr>
          <a:lstStyle/>
          <a:p>
            <a:r>
              <a:rPr lang="en-GB" sz="2400" b="1" u="sng" dirty="0">
                <a:latin typeface="+mj-lt"/>
              </a:rPr>
              <a:t>Knowledge retrieval</a:t>
            </a:r>
          </a:p>
          <a:p>
            <a:r>
              <a:rPr lang="en-GB" dirty="0">
                <a:latin typeface="+mj-lt"/>
              </a:rPr>
              <a:t>How many points can you score?</a:t>
            </a:r>
            <a:endParaRPr lang="en-GB" sz="1600" dirty="0">
              <a:latin typeface="+mj-lt"/>
            </a:endParaRPr>
          </a:p>
        </p:txBody>
      </p:sp>
      <p:graphicFrame>
        <p:nvGraphicFramePr>
          <p:cNvPr id="4" name="Table 3">
            <a:extLst>
              <a:ext uri="{FF2B5EF4-FFF2-40B4-BE49-F238E27FC236}">
                <a16:creationId xmlns:a16="http://schemas.microsoft.com/office/drawing/2014/main" id="{D936C131-4627-4EB0-B30E-59A9692E42D9}"/>
              </a:ext>
            </a:extLst>
          </p:cNvPr>
          <p:cNvGraphicFramePr>
            <a:graphicFrameLocks noGrp="1"/>
          </p:cNvGraphicFramePr>
          <p:nvPr>
            <p:extLst>
              <p:ext uri="{D42A27DB-BD31-4B8C-83A1-F6EECF244321}">
                <p14:modId xmlns:p14="http://schemas.microsoft.com/office/powerpoint/2010/main" val="1574317704"/>
              </p:ext>
            </p:extLst>
          </p:nvPr>
        </p:nvGraphicFramePr>
        <p:xfrm>
          <a:off x="157163" y="927960"/>
          <a:ext cx="11430234" cy="5394960"/>
        </p:xfrm>
        <a:graphic>
          <a:graphicData uri="http://schemas.openxmlformats.org/drawingml/2006/table">
            <a:tbl>
              <a:tblPr firstRow="1" bandRow="1">
                <a:tableStyleId>{5940675A-B579-460E-94D1-54222C63F5DA}</a:tableStyleId>
              </a:tblPr>
              <a:tblGrid>
                <a:gridCol w="3810078">
                  <a:extLst>
                    <a:ext uri="{9D8B030D-6E8A-4147-A177-3AD203B41FA5}">
                      <a16:colId xmlns:a16="http://schemas.microsoft.com/office/drawing/2014/main" val="1419975808"/>
                    </a:ext>
                  </a:extLst>
                </a:gridCol>
                <a:gridCol w="3810078">
                  <a:extLst>
                    <a:ext uri="{9D8B030D-6E8A-4147-A177-3AD203B41FA5}">
                      <a16:colId xmlns:a16="http://schemas.microsoft.com/office/drawing/2014/main" val="293769274"/>
                    </a:ext>
                  </a:extLst>
                </a:gridCol>
                <a:gridCol w="3810078">
                  <a:extLst>
                    <a:ext uri="{9D8B030D-6E8A-4147-A177-3AD203B41FA5}">
                      <a16:colId xmlns:a16="http://schemas.microsoft.com/office/drawing/2014/main" val="1377571787"/>
                    </a:ext>
                  </a:extLst>
                </a:gridCol>
              </a:tblGrid>
              <a:tr h="1006630">
                <a:tc>
                  <a:txBody>
                    <a:bodyPr/>
                    <a:lstStyle/>
                    <a:p>
                      <a:r>
                        <a:rPr lang="en-GB" sz="1600" dirty="0">
                          <a:latin typeface="+mj-lt"/>
                        </a:rPr>
                        <a:t>What does ISP stand for? (1 point)</a:t>
                      </a:r>
                    </a:p>
                  </a:txBody>
                  <a:tcPr/>
                </a:tc>
                <a:tc>
                  <a:txBody>
                    <a:bodyPr/>
                    <a:lstStyle/>
                    <a:p>
                      <a:r>
                        <a:rPr lang="en-GB" sz="1600" dirty="0">
                          <a:latin typeface="+mj-lt"/>
                        </a:rPr>
                        <a:t>What type of network does the internet use? (1 point)</a:t>
                      </a:r>
                    </a:p>
                    <a:p>
                      <a:endParaRPr lang="en-GB" sz="1600" dirty="0">
                        <a:latin typeface="+mj-lt"/>
                      </a:endParaRPr>
                    </a:p>
                    <a:p>
                      <a:endParaRPr lang="en-GB" sz="1600" dirty="0">
                        <a:latin typeface="+mj-lt"/>
                      </a:endParaRPr>
                    </a:p>
                    <a:p>
                      <a:endParaRPr lang="en-GB" sz="1600" dirty="0">
                        <a:latin typeface="+mj-lt"/>
                      </a:endParaRPr>
                    </a:p>
                  </a:txBody>
                  <a:tcPr/>
                </a:tc>
                <a:tc>
                  <a:txBody>
                    <a:bodyPr/>
                    <a:lstStyle/>
                    <a:p>
                      <a:r>
                        <a:rPr lang="en-GB" sz="1600" dirty="0">
                          <a:latin typeface="+mj-lt"/>
                        </a:rPr>
                        <a:t>What is the name of the database that converts URL’s into IP addresses? (1 point)</a:t>
                      </a:r>
                    </a:p>
                  </a:txBody>
                  <a:tcPr/>
                </a:tc>
                <a:extLst>
                  <a:ext uri="{0D108BD9-81ED-4DB2-BD59-A6C34878D82A}">
                    <a16:rowId xmlns:a16="http://schemas.microsoft.com/office/drawing/2014/main" val="2257671480"/>
                  </a:ext>
                </a:extLst>
              </a:tr>
              <a:tr h="1006630">
                <a:tc>
                  <a:txBody>
                    <a:bodyPr/>
                    <a:lstStyle/>
                    <a:p>
                      <a:r>
                        <a:rPr lang="en-GB" sz="1600" dirty="0">
                          <a:latin typeface="+mj-lt"/>
                        </a:rPr>
                        <a:t>IP addresses can change – TRUE or FALSE (1 point)</a:t>
                      </a:r>
                    </a:p>
                  </a:txBody>
                  <a:tcPr/>
                </a:tc>
                <a:tc>
                  <a:txBody>
                    <a:bodyPr/>
                    <a:lstStyle/>
                    <a:p>
                      <a:r>
                        <a:rPr lang="en-GB" sz="1600" dirty="0">
                          <a:latin typeface="+mj-lt"/>
                        </a:rPr>
                        <a:t>MAC addresses can change – TRUE or FALSE (1 point)</a:t>
                      </a:r>
                    </a:p>
                  </a:txBody>
                  <a:tcPr/>
                </a:tc>
                <a:tc>
                  <a:txBody>
                    <a:bodyPr/>
                    <a:lstStyle/>
                    <a:p>
                      <a:r>
                        <a:rPr lang="en-GB" sz="1600" dirty="0">
                          <a:latin typeface="+mj-lt"/>
                        </a:rPr>
                        <a:t>Name ONE part that makes up a URL address (1 point)</a:t>
                      </a:r>
                    </a:p>
                    <a:p>
                      <a:endParaRPr lang="en-GB" sz="1600" dirty="0">
                        <a:latin typeface="+mj-lt"/>
                      </a:endParaRPr>
                    </a:p>
                    <a:p>
                      <a:endParaRPr lang="en-GB" sz="1600" dirty="0">
                        <a:latin typeface="+mj-lt"/>
                      </a:endParaRPr>
                    </a:p>
                    <a:p>
                      <a:endParaRPr lang="en-GB" sz="1600" dirty="0">
                        <a:latin typeface="+mj-lt"/>
                      </a:endParaRPr>
                    </a:p>
                  </a:txBody>
                  <a:tcPr/>
                </a:tc>
                <a:extLst>
                  <a:ext uri="{0D108BD9-81ED-4DB2-BD59-A6C34878D82A}">
                    <a16:rowId xmlns:a16="http://schemas.microsoft.com/office/drawing/2014/main" val="901875089"/>
                  </a:ext>
                </a:extLst>
              </a:tr>
              <a:tr h="1006630">
                <a:tc>
                  <a:txBody>
                    <a:bodyPr/>
                    <a:lstStyle/>
                    <a:p>
                      <a:r>
                        <a:rPr lang="en-GB" dirty="0">
                          <a:latin typeface="+mj-lt"/>
                        </a:rPr>
                        <a:t>Name a piece of network hardware used to create networks. (2 points)</a:t>
                      </a:r>
                    </a:p>
                  </a:txBody>
                  <a:tcPr/>
                </a:tc>
                <a:tc>
                  <a:txBody>
                    <a:bodyPr/>
                    <a:lstStyle/>
                    <a:p>
                      <a:r>
                        <a:rPr lang="en-GB" dirty="0">
                          <a:latin typeface="+mj-lt"/>
                        </a:rPr>
                        <a:t>Name a piece of network hardware used to connect to other networks such as the internet. (2 points)</a:t>
                      </a:r>
                    </a:p>
                    <a:p>
                      <a:endParaRPr lang="en-GB" dirty="0">
                        <a:latin typeface="+mj-lt"/>
                      </a:endParaRPr>
                    </a:p>
                    <a:p>
                      <a:endParaRPr lang="en-GB" dirty="0">
                        <a:latin typeface="+mj-lt"/>
                      </a:endParaRPr>
                    </a:p>
                  </a:txBody>
                  <a:tcPr/>
                </a:tc>
                <a:tc>
                  <a:txBody>
                    <a:bodyPr/>
                    <a:lstStyle/>
                    <a:p>
                      <a:r>
                        <a:rPr lang="en-GB" dirty="0">
                          <a:latin typeface="+mj-lt"/>
                        </a:rPr>
                        <a:t>Name THREE methods of interaction (2 points)</a:t>
                      </a:r>
                    </a:p>
                  </a:txBody>
                  <a:tcPr/>
                </a:tc>
                <a:extLst>
                  <a:ext uri="{0D108BD9-81ED-4DB2-BD59-A6C34878D82A}">
                    <a16:rowId xmlns:a16="http://schemas.microsoft.com/office/drawing/2014/main" val="2577748325"/>
                  </a:ext>
                </a:extLst>
              </a:tr>
              <a:tr h="1006630">
                <a:tc>
                  <a:txBody>
                    <a:bodyPr/>
                    <a:lstStyle/>
                    <a:p>
                      <a:r>
                        <a:rPr lang="en-GB" sz="1600" dirty="0">
                          <a:latin typeface="+mj-lt"/>
                        </a:rPr>
                        <a:t>Name TWO types of optical storage (3 points)</a:t>
                      </a:r>
                    </a:p>
                  </a:txBody>
                  <a:tcPr/>
                </a:tc>
                <a:tc>
                  <a:txBody>
                    <a:bodyPr/>
                    <a:lstStyle/>
                    <a:p>
                      <a:r>
                        <a:rPr lang="en-GB" sz="1600" dirty="0">
                          <a:latin typeface="+mj-lt"/>
                        </a:rPr>
                        <a:t>Name TWO types of magnetic storage (3 points)</a:t>
                      </a:r>
                    </a:p>
                    <a:p>
                      <a:endParaRPr lang="en-GB" sz="1600" dirty="0">
                        <a:latin typeface="+mj-lt"/>
                      </a:endParaRPr>
                    </a:p>
                  </a:txBody>
                  <a:tcPr/>
                </a:tc>
                <a:tc>
                  <a:txBody>
                    <a:bodyPr/>
                    <a:lstStyle/>
                    <a:p>
                      <a:r>
                        <a:rPr lang="en-GB" sz="1600" dirty="0">
                          <a:latin typeface="+mj-lt"/>
                        </a:rPr>
                        <a:t>Name TWO types of solid-state storage (3 points)</a:t>
                      </a:r>
                    </a:p>
                    <a:p>
                      <a:endParaRPr lang="en-GB" sz="1600" dirty="0">
                        <a:latin typeface="+mj-lt"/>
                      </a:endParaRPr>
                    </a:p>
                    <a:p>
                      <a:endParaRPr lang="en-GB" sz="1600" dirty="0">
                        <a:latin typeface="+mj-lt"/>
                      </a:endParaRPr>
                    </a:p>
                    <a:p>
                      <a:endParaRPr lang="en-GB" sz="1600" dirty="0">
                        <a:latin typeface="+mj-lt"/>
                      </a:endParaRPr>
                    </a:p>
                  </a:txBody>
                  <a:tcPr/>
                </a:tc>
                <a:extLst>
                  <a:ext uri="{0D108BD9-81ED-4DB2-BD59-A6C34878D82A}">
                    <a16:rowId xmlns:a16="http://schemas.microsoft.com/office/drawing/2014/main" val="2002458603"/>
                  </a:ext>
                </a:extLst>
              </a:tr>
            </a:tbl>
          </a:graphicData>
        </a:graphic>
      </p:graphicFrame>
    </p:spTree>
    <p:extLst>
      <p:ext uri="{BB962C8B-B14F-4D97-AF65-F5344CB8AC3E}">
        <p14:creationId xmlns:p14="http://schemas.microsoft.com/office/powerpoint/2010/main" val="4284144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738664"/>
          </a:xfrm>
          <a:prstGeom prst="rect">
            <a:avLst/>
          </a:prstGeom>
          <a:noFill/>
        </p:spPr>
        <p:txBody>
          <a:bodyPr wrap="square" rtlCol="0">
            <a:spAutoFit/>
          </a:bodyPr>
          <a:lstStyle/>
          <a:p>
            <a:r>
              <a:rPr lang="en-GB" sz="2400" b="1" u="sng" dirty="0">
                <a:latin typeface="+mj-lt"/>
              </a:rPr>
              <a:t>Knowledge retrieval</a:t>
            </a:r>
          </a:p>
          <a:p>
            <a:r>
              <a:rPr lang="en-GB" dirty="0">
                <a:latin typeface="+mj-lt"/>
              </a:rPr>
              <a:t>How many points can you score?</a:t>
            </a:r>
            <a:endParaRPr lang="en-GB" sz="1600" dirty="0">
              <a:latin typeface="+mj-lt"/>
            </a:endParaRPr>
          </a:p>
        </p:txBody>
      </p:sp>
      <p:graphicFrame>
        <p:nvGraphicFramePr>
          <p:cNvPr id="4" name="Table 3">
            <a:extLst>
              <a:ext uri="{FF2B5EF4-FFF2-40B4-BE49-F238E27FC236}">
                <a16:creationId xmlns:a16="http://schemas.microsoft.com/office/drawing/2014/main" id="{D936C131-4627-4EB0-B30E-59A9692E42D9}"/>
              </a:ext>
            </a:extLst>
          </p:cNvPr>
          <p:cNvGraphicFramePr>
            <a:graphicFrameLocks noGrp="1"/>
          </p:cNvGraphicFramePr>
          <p:nvPr>
            <p:extLst>
              <p:ext uri="{D42A27DB-BD31-4B8C-83A1-F6EECF244321}">
                <p14:modId xmlns:p14="http://schemas.microsoft.com/office/powerpoint/2010/main" val="2676080060"/>
              </p:ext>
            </p:extLst>
          </p:nvPr>
        </p:nvGraphicFramePr>
        <p:xfrm>
          <a:off x="157163" y="927960"/>
          <a:ext cx="11430234" cy="5394960"/>
        </p:xfrm>
        <a:graphic>
          <a:graphicData uri="http://schemas.openxmlformats.org/drawingml/2006/table">
            <a:tbl>
              <a:tblPr firstRow="1" bandRow="1">
                <a:tableStyleId>{5940675A-B579-460E-94D1-54222C63F5DA}</a:tableStyleId>
              </a:tblPr>
              <a:tblGrid>
                <a:gridCol w="3810078">
                  <a:extLst>
                    <a:ext uri="{9D8B030D-6E8A-4147-A177-3AD203B41FA5}">
                      <a16:colId xmlns:a16="http://schemas.microsoft.com/office/drawing/2014/main" val="1419975808"/>
                    </a:ext>
                  </a:extLst>
                </a:gridCol>
                <a:gridCol w="3810078">
                  <a:extLst>
                    <a:ext uri="{9D8B030D-6E8A-4147-A177-3AD203B41FA5}">
                      <a16:colId xmlns:a16="http://schemas.microsoft.com/office/drawing/2014/main" val="293769274"/>
                    </a:ext>
                  </a:extLst>
                </a:gridCol>
                <a:gridCol w="3810078">
                  <a:extLst>
                    <a:ext uri="{9D8B030D-6E8A-4147-A177-3AD203B41FA5}">
                      <a16:colId xmlns:a16="http://schemas.microsoft.com/office/drawing/2014/main" val="1377571787"/>
                    </a:ext>
                  </a:extLst>
                </a:gridCol>
              </a:tblGrid>
              <a:tr h="1006630">
                <a:tc>
                  <a:txBody>
                    <a:bodyPr/>
                    <a:lstStyle/>
                    <a:p>
                      <a:r>
                        <a:rPr lang="en-GB" sz="1600" dirty="0">
                          <a:latin typeface="+mj-lt"/>
                        </a:rPr>
                        <a:t>What does ISP stand for? (1 point)</a:t>
                      </a:r>
                    </a:p>
                    <a:p>
                      <a:endParaRPr lang="en-GB" sz="1600" dirty="0">
                        <a:latin typeface="+mj-lt"/>
                      </a:endParaRPr>
                    </a:p>
                    <a:p>
                      <a:r>
                        <a:rPr lang="en-GB" sz="1600" dirty="0">
                          <a:solidFill>
                            <a:srgbClr val="FF0000"/>
                          </a:solidFill>
                          <a:latin typeface="+mj-lt"/>
                        </a:rPr>
                        <a:t>Internet Service Provider</a:t>
                      </a:r>
                    </a:p>
                  </a:txBody>
                  <a:tcPr/>
                </a:tc>
                <a:tc>
                  <a:txBody>
                    <a:bodyPr/>
                    <a:lstStyle/>
                    <a:p>
                      <a:r>
                        <a:rPr lang="en-GB" sz="1600" dirty="0">
                          <a:latin typeface="+mj-lt"/>
                        </a:rPr>
                        <a:t>What type of network does the internet use? (1 point)</a:t>
                      </a:r>
                    </a:p>
                    <a:p>
                      <a:r>
                        <a:rPr lang="en-GB" sz="1600" dirty="0">
                          <a:solidFill>
                            <a:srgbClr val="FF0000"/>
                          </a:solidFill>
                          <a:latin typeface="+mj-lt"/>
                        </a:rPr>
                        <a:t>Wide Area Network (WAN)</a:t>
                      </a:r>
                    </a:p>
                    <a:p>
                      <a:endParaRPr lang="en-GB" sz="1600" dirty="0">
                        <a:latin typeface="+mj-lt"/>
                      </a:endParaRPr>
                    </a:p>
                    <a:p>
                      <a:endParaRPr lang="en-GB" sz="1600" dirty="0">
                        <a:latin typeface="+mj-lt"/>
                      </a:endParaRPr>
                    </a:p>
                  </a:txBody>
                  <a:tcPr/>
                </a:tc>
                <a:tc>
                  <a:txBody>
                    <a:bodyPr/>
                    <a:lstStyle/>
                    <a:p>
                      <a:r>
                        <a:rPr lang="en-GB" sz="1600" dirty="0">
                          <a:latin typeface="+mj-lt"/>
                        </a:rPr>
                        <a:t>What is the name of the database that converts URL’s into IP addresses? (1 point)</a:t>
                      </a:r>
                    </a:p>
                    <a:p>
                      <a:r>
                        <a:rPr lang="en-GB" sz="1600" dirty="0">
                          <a:solidFill>
                            <a:srgbClr val="FF0000"/>
                          </a:solidFill>
                          <a:latin typeface="+mj-lt"/>
                        </a:rPr>
                        <a:t>Domain Name System (DNS)</a:t>
                      </a:r>
                    </a:p>
                  </a:txBody>
                  <a:tcPr/>
                </a:tc>
                <a:extLst>
                  <a:ext uri="{0D108BD9-81ED-4DB2-BD59-A6C34878D82A}">
                    <a16:rowId xmlns:a16="http://schemas.microsoft.com/office/drawing/2014/main" val="2257671480"/>
                  </a:ext>
                </a:extLst>
              </a:tr>
              <a:tr h="1006630">
                <a:tc>
                  <a:txBody>
                    <a:bodyPr/>
                    <a:lstStyle/>
                    <a:p>
                      <a:r>
                        <a:rPr lang="en-GB" sz="1600" dirty="0">
                          <a:latin typeface="+mj-lt"/>
                        </a:rPr>
                        <a:t>IP addresses can change – TRUE or FALSE (1 point)</a:t>
                      </a:r>
                    </a:p>
                    <a:p>
                      <a:endParaRPr lang="en-GB" sz="1600" dirty="0">
                        <a:latin typeface="+mj-lt"/>
                      </a:endParaRPr>
                    </a:p>
                    <a:p>
                      <a:r>
                        <a:rPr lang="en-GB" sz="1600" dirty="0">
                          <a:solidFill>
                            <a:srgbClr val="FF0000"/>
                          </a:solidFill>
                          <a:latin typeface="+mj-lt"/>
                        </a:rPr>
                        <a:t>TRUE</a:t>
                      </a:r>
                    </a:p>
                  </a:txBody>
                  <a:tcPr/>
                </a:tc>
                <a:tc>
                  <a:txBody>
                    <a:bodyPr/>
                    <a:lstStyle/>
                    <a:p>
                      <a:r>
                        <a:rPr lang="en-GB" sz="1600" dirty="0">
                          <a:latin typeface="+mj-lt"/>
                        </a:rPr>
                        <a:t>MAC addresses can change – TRUE or FALSE (1 point)</a:t>
                      </a:r>
                    </a:p>
                    <a:p>
                      <a:endParaRPr lang="en-GB" sz="1600" dirty="0">
                        <a:latin typeface="+mj-lt"/>
                      </a:endParaRPr>
                    </a:p>
                    <a:p>
                      <a:r>
                        <a:rPr lang="en-GB" sz="1600" dirty="0">
                          <a:solidFill>
                            <a:srgbClr val="FF0000"/>
                          </a:solidFill>
                          <a:latin typeface="+mj-lt"/>
                        </a:rPr>
                        <a:t>FALSE</a:t>
                      </a:r>
                    </a:p>
                  </a:txBody>
                  <a:tcPr/>
                </a:tc>
                <a:tc>
                  <a:txBody>
                    <a:bodyPr/>
                    <a:lstStyle/>
                    <a:p>
                      <a:r>
                        <a:rPr lang="en-GB" sz="1600" dirty="0">
                          <a:latin typeface="+mj-lt"/>
                        </a:rPr>
                        <a:t>Name ONE part that makes up a URL address (1 point)</a:t>
                      </a:r>
                    </a:p>
                    <a:p>
                      <a:endParaRPr lang="en-GB" sz="1600" dirty="0">
                        <a:latin typeface="+mj-lt"/>
                      </a:endParaRPr>
                    </a:p>
                    <a:p>
                      <a:r>
                        <a:rPr lang="en-GB" sz="1600" dirty="0">
                          <a:solidFill>
                            <a:srgbClr val="FF0000"/>
                          </a:solidFill>
                          <a:latin typeface="+mj-lt"/>
                        </a:rPr>
                        <a:t>Scheme, Sub-domain, Second level domain, Top level domain, Sub-directory.</a:t>
                      </a:r>
                    </a:p>
                  </a:txBody>
                  <a:tcPr/>
                </a:tc>
                <a:extLst>
                  <a:ext uri="{0D108BD9-81ED-4DB2-BD59-A6C34878D82A}">
                    <a16:rowId xmlns:a16="http://schemas.microsoft.com/office/drawing/2014/main" val="901875089"/>
                  </a:ext>
                </a:extLst>
              </a:tr>
              <a:tr h="1006630">
                <a:tc>
                  <a:txBody>
                    <a:bodyPr/>
                    <a:lstStyle/>
                    <a:p>
                      <a:r>
                        <a:rPr lang="en-GB" dirty="0">
                          <a:latin typeface="+mj-lt"/>
                        </a:rPr>
                        <a:t>Name a piece of network hardware used to create networks. (2 points)</a:t>
                      </a:r>
                    </a:p>
                    <a:p>
                      <a:endParaRPr lang="en-GB" dirty="0">
                        <a:latin typeface="+mj-lt"/>
                      </a:endParaRPr>
                    </a:p>
                    <a:p>
                      <a:r>
                        <a:rPr lang="en-GB" dirty="0">
                          <a:solidFill>
                            <a:srgbClr val="FF0000"/>
                          </a:solidFill>
                          <a:latin typeface="+mj-lt"/>
                        </a:rPr>
                        <a:t>Hub, Switch</a:t>
                      </a:r>
                    </a:p>
                  </a:txBody>
                  <a:tcPr/>
                </a:tc>
                <a:tc>
                  <a:txBody>
                    <a:bodyPr/>
                    <a:lstStyle/>
                    <a:p>
                      <a:r>
                        <a:rPr lang="en-GB" dirty="0">
                          <a:latin typeface="+mj-lt"/>
                        </a:rPr>
                        <a:t>Name a piece of network hardware used to connect to other networks such as the internet. (2 points)</a:t>
                      </a:r>
                    </a:p>
                    <a:p>
                      <a:r>
                        <a:rPr lang="en-GB" dirty="0">
                          <a:solidFill>
                            <a:srgbClr val="FF0000"/>
                          </a:solidFill>
                          <a:latin typeface="+mj-lt"/>
                        </a:rPr>
                        <a:t>Router, Gateway</a:t>
                      </a:r>
                    </a:p>
                    <a:p>
                      <a:endParaRPr lang="en-GB" dirty="0">
                        <a:latin typeface="+mj-lt"/>
                      </a:endParaRPr>
                    </a:p>
                  </a:txBody>
                  <a:tcPr/>
                </a:tc>
                <a:tc>
                  <a:txBody>
                    <a:bodyPr/>
                    <a:lstStyle/>
                    <a:p>
                      <a:r>
                        <a:rPr lang="en-GB" dirty="0">
                          <a:latin typeface="+mj-lt"/>
                        </a:rPr>
                        <a:t>Name THREE methods of interaction (2 points)</a:t>
                      </a:r>
                      <a:endParaRPr lang="en-GB" dirty="0">
                        <a:solidFill>
                          <a:srgbClr val="FF0000"/>
                        </a:solidFill>
                        <a:latin typeface="+mj-lt"/>
                      </a:endParaRPr>
                    </a:p>
                    <a:p>
                      <a:r>
                        <a:rPr lang="en-GB" dirty="0">
                          <a:solidFill>
                            <a:srgbClr val="FF0000"/>
                          </a:solidFill>
                          <a:latin typeface="+mj-lt"/>
                        </a:rPr>
                        <a:t>Speech, Gesture, Touch, Traditional, Virtual Reality, Augmented Reality, Biometrics.</a:t>
                      </a:r>
                    </a:p>
                  </a:txBody>
                  <a:tcPr/>
                </a:tc>
                <a:extLst>
                  <a:ext uri="{0D108BD9-81ED-4DB2-BD59-A6C34878D82A}">
                    <a16:rowId xmlns:a16="http://schemas.microsoft.com/office/drawing/2014/main" val="2577748325"/>
                  </a:ext>
                </a:extLst>
              </a:tr>
              <a:tr h="1006630">
                <a:tc>
                  <a:txBody>
                    <a:bodyPr/>
                    <a:lstStyle/>
                    <a:p>
                      <a:r>
                        <a:rPr lang="en-GB" sz="1600" dirty="0">
                          <a:latin typeface="+mj-lt"/>
                        </a:rPr>
                        <a:t>Name TWO types of optical storage (3 points)</a:t>
                      </a:r>
                    </a:p>
                    <a:p>
                      <a:endParaRPr lang="en-GB" sz="1600" dirty="0">
                        <a:latin typeface="+mj-lt"/>
                      </a:endParaRPr>
                    </a:p>
                    <a:p>
                      <a:r>
                        <a:rPr lang="en-GB" sz="1600" dirty="0">
                          <a:solidFill>
                            <a:srgbClr val="FF0000"/>
                          </a:solidFill>
                          <a:latin typeface="+mj-lt"/>
                        </a:rPr>
                        <a:t>CD, DVD, CD-R, DVD-R, Blu-ray (Others can be accepted)</a:t>
                      </a:r>
                    </a:p>
                  </a:txBody>
                  <a:tcPr/>
                </a:tc>
                <a:tc>
                  <a:txBody>
                    <a:bodyPr/>
                    <a:lstStyle/>
                    <a:p>
                      <a:r>
                        <a:rPr lang="en-GB" sz="1600" dirty="0">
                          <a:latin typeface="+mj-lt"/>
                        </a:rPr>
                        <a:t>Name TWO types of magnetic storage (3 points)</a:t>
                      </a:r>
                    </a:p>
                    <a:p>
                      <a:endParaRPr lang="en-GB" sz="1600" dirty="0">
                        <a:latin typeface="+mj-lt"/>
                      </a:endParaRPr>
                    </a:p>
                    <a:p>
                      <a:r>
                        <a:rPr lang="en-GB" sz="1600" dirty="0">
                          <a:solidFill>
                            <a:srgbClr val="FF0000"/>
                          </a:solidFill>
                          <a:latin typeface="+mj-lt"/>
                        </a:rPr>
                        <a:t>Hard drive, Magnetic tape, Cassette, Floppy disk.</a:t>
                      </a:r>
                    </a:p>
                  </a:txBody>
                  <a:tcPr/>
                </a:tc>
                <a:tc>
                  <a:txBody>
                    <a:bodyPr/>
                    <a:lstStyle/>
                    <a:p>
                      <a:r>
                        <a:rPr lang="en-GB" sz="1600" dirty="0">
                          <a:latin typeface="+mj-lt"/>
                        </a:rPr>
                        <a:t>Name TWO types of solid-state storage (3 points)</a:t>
                      </a:r>
                    </a:p>
                    <a:p>
                      <a:endParaRPr lang="en-GB" sz="1600" dirty="0">
                        <a:latin typeface="+mj-lt"/>
                      </a:endParaRPr>
                    </a:p>
                    <a:p>
                      <a:r>
                        <a:rPr lang="en-GB" sz="1600" dirty="0">
                          <a:solidFill>
                            <a:srgbClr val="FF0000"/>
                          </a:solidFill>
                          <a:latin typeface="+mj-lt"/>
                        </a:rPr>
                        <a:t>USB Flash drive, SD card, Solid-state drive. </a:t>
                      </a:r>
                    </a:p>
                    <a:p>
                      <a:endParaRPr lang="en-GB" sz="1600" dirty="0">
                        <a:latin typeface="+mj-lt"/>
                      </a:endParaRPr>
                    </a:p>
                  </a:txBody>
                  <a:tcPr/>
                </a:tc>
                <a:extLst>
                  <a:ext uri="{0D108BD9-81ED-4DB2-BD59-A6C34878D82A}">
                    <a16:rowId xmlns:a16="http://schemas.microsoft.com/office/drawing/2014/main" val="2002458603"/>
                  </a:ext>
                </a:extLst>
              </a:tr>
            </a:tbl>
          </a:graphicData>
        </a:graphic>
      </p:graphicFrame>
    </p:spTree>
    <p:extLst>
      <p:ext uri="{BB962C8B-B14F-4D97-AF65-F5344CB8AC3E}">
        <p14:creationId xmlns:p14="http://schemas.microsoft.com/office/powerpoint/2010/main" val="731741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6515100" cy="738664"/>
          </a:xfrm>
          <a:prstGeom prst="rect">
            <a:avLst/>
          </a:prstGeom>
          <a:noFill/>
        </p:spPr>
        <p:txBody>
          <a:bodyPr wrap="square" rtlCol="0">
            <a:spAutoFit/>
          </a:bodyPr>
          <a:lstStyle/>
          <a:p>
            <a:r>
              <a:rPr lang="en-GB" sz="2400" b="1" u="sng" dirty="0">
                <a:latin typeface="+mj-lt"/>
              </a:rPr>
              <a:t>Exam prep!</a:t>
            </a:r>
          </a:p>
          <a:p>
            <a:r>
              <a:rPr lang="en-GB" dirty="0">
                <a:latin typeface="+mj-lt"/>
              </a:rPr>
              <a:t>The revision starts here!!</a:t>
            </a:r>
            <a:endParaRPr lang="en-GB" sz="1600" dirty="0">
              <a:latin typeface="+mj-lt"/>
            </a:endParaRPr>
          </a:p>
        </p:txBody>
      </p:sp>
      <p:sp>
        <p:nvSpPr>
          <p:cNvPr id="2" name="TextBox 1">
            <a:extLst>
              <a:ext uri="{FF2B5EF4-FFF2-40B4-BE49-F238E27FC236}">
                <a16:creationId xmlns:a16="http://schemas.microsoft.com/office/drawing/2014/main" id="{D7D5AECA-38E1-44DC-A46A-F1A91FCAA9F5}"/>
              </a:ext>
            </a:extLst>
          </p:cNvPr>
          <p:cNvSpPr txBox="1"/>
          <p:nvPr/>
        </p:nvSpPr>
        <p:spPr>
          <a:xfrm>
            <a:off x="271463" y="1036213"/>
            <a:ext cx="8088766" cy="4339650"/>
          </a:xfrm>
          <a:prstGeom prst="rect">
            <a:avLst/>
          </a:prstGeom>
          <a:noFill/>
          <a:ln>
            <a:solidFill>
              <a:schemeClr val="tx1"/>
            </a:solidFill>
          </a:ln>
        </p:spPr>
        <p:txBody>
          <a:bodyPr wrap="square" rtlCol="0">
            <a:spAutoFit/>
          </a:bodyPr>
          <a:lstStyle/>
          <a:p>
            <a:r>
              <a:rPr lang="en-GB" sz="2000" dirty="0">
                <a:latin typeface="+mj-lt"/>
              </a:rPr>
              <a:t>Rosie has 50 photos that she wants to put on a CD or DVD. Each photo is 8MB in size. </a:t>
            </a:r>
          </a:p>
          <a:p>
            <a:r>
              <a:rPr lang="en-GB" sz="2000" dirty="0">
                <a:latin typeface="+mj-lt"/>
              </a:rPr>
              <a:t>Calculate whether all of her photos can be saved on a single CD.</a:t>
            </a:r>
          </a:p>
          <a:p>
            <a:endParaRPr lang="en-GB" dirty="0">
              <a:latin typeface="+mj-lt"/>
            </a:endParaRPr>
          </a:p>
          <a:p>
            <a:pPr>
              <a:lnSpc>
                <a:spcPct val="200000"/>
              </a:lnSpc>
            </a:pPr>
            <a:r>
              <a:rPr lang="en-GB" dirty="0">
                <a:latin typeface="+mj-lt"/>
              </a:rPr>
              <a:t>…………………………………………………………………………………………………………………………………………………………………………………………………………………………………………………………………………………………………………………………………………………………………………</a:t>
            </a:r>
          </a:p>
          <a:p>
            <a:pPr algn="r">
              <a:lnSpc>
                <a:spcPct val="200000"/>
              </a:lnSpc>
            </a:pPr>
            <a:r>
              <a:rPr lang="en-GB" b="1" dirty="0">
                <a:latin typeface="+mj-lt"/>
              </a:rPr>
              <a:t>[2]</a:t>
            </a:r>
          </a:p>
          <a:p>
            <a:endParaRPr lang="en-GB" dirty="0">
              <a:latin typeface="+mj-lt"/>
            </a:endParaRPr>
          </a:p>
        </p:txBody>
      </p:sp>
      <p:sp>
        <p:nvSpPr>
          <p:cNvPr id="4" name="TextBox 3">
            <a:extLst>
              <a:ext uri="{FF2B5EF4-FFF2-40B4-BE49-F238E27FC236}">
                <a16:creationId xmlns:a16="http://schemas.microsoft.com/office/drawing/2014/main" id="{90A62176-331C-4BCE-BC6E-C3967594F09E}"/>
              </a:ext>
            </a:extLst>
          </p:cNvPr>
          <p:cNvSpPr txBox="1"/>
          <p:nvPr/>
        </p:nvSpPr>
        <p:spPr>
          <a:xfrm>
            <a:off x="8572500" y="1036213"/>
            <a:ext cx="3348037" cy="1908215"/>
          </a:xfrm>
          <a:prstGeom prst="rect">
            <a:avLst/>
          </a:prstGeom>
          <a:noFill/>
          <a:ln>
            <a:solidFill>
              <a:schemeClr val="tx1"/>
            </a:solidFill>
          </a:ln>
        </p:spPr>
        <p:txBody>
          <a:bodyPr wrap="square" rtlCol="0">
            <a:spAutoFit/>
          </a:bodyPr>
          <a:lstStyle/>
          <a:p>
            <a:r>
              <a:rPr lang="en-GB" sz="2000" dirty="0">
                <a:latin typeface="+mj-lt"/>
              </a:rPr>
              <a:t>Calculate means to…</a:t>
            </a:r>
          </a:p>
          <a:p>
            <a:endParaRPr lang="en-GB" sz="2000" dirty="0">
              <a:latin typeface="+mj-lt"/>
            </a:endParaRPr>
          </a:p>
          <a:p>
            <a:r>
              <a:rPr lang="en-GB" sz="2000" dirty="0">
                <a:latin typeface="+mj-lt"/>
              </a:rPr>
              <a:t>Obtain a numerical answer showing the relevant stages in the working..</a:t>
            </a:r>
          </a:p>
          <a:p>
            <a:endParaRPr lang="en-GB" dirty="0"/>
          </a:p>
        </p:txBody>
      </p:sp>
      <p:sp>
        <p:nvSpPr>
          <p:cNvPr id="11" name="TextBox 10">
            <a:extLst>
              <a:ext uri="{FF2B5EF4-FFF2-40B4-BE49-F238E27FC236}">
                <a16:creationId xmlns:a16="http://schemas.microsoft.com/office/drawing/2014/main" id="{1B5CA7F2-05CB-463C-A376-11A6A7E0B9D8}"/>
              </a:ext>
            </a:extLst>
          </p:cNvPr>
          <p:cNvSpPr txBox="1"/>
          <p:nvPr/>
        </p:nvSpPr>
        <p:spPr>
          <a:xfrm>
            <a:off x="8572499" y="3744647"/>
            <a:ext cx="3348037" cy="2246769"/>
          </a:xfrm>
          <a:prstGeom prst="rect">
            <a:avLst/>
          </a:prstGeom>
          <a:noFill/>
          <a:ln>
            <a:solidFill>
              <a:schemeClr val="tx1"/>
            </a:solidFill>
          </a:ln>
        </p:spPr>
        <p:txBody>
          <a:bodyPr wrap="square" rtlCol="0">
            <a:spAutoFit/>
          </a:bodyPr>
          <a:lstStyle/>
          <a:p>
            <a:r>
              <a:rPr lang="en-GB" sz="2000" dirty="0">
                <a:latin typeface="+mj-lt"/>
              </a:rPr>
              <a:t>In this question, you to work out how much space is required to store the photos (1 mark)</a:t>
            </a:r>
          </a:p>
          <a:p>
            <a:endParaRPr lang="en-GB" sz="2000" dirty="0">
              <a:latin typeface="+mj-lt"/>
            </a:endParaRPr>
          </a:p>
          <a:p>
            <a:r>
              <a:rPr lang="en-GB" sz="2000" dirty="0">
                <a:latin typeface="+mj-lt"/>
              </a:rPr>
              <a:t>Then you need to decide whether the CD can fit all </a:t>
            </a:r>
            <a:r>
              <a:rPr lang="en-GB" sz="2000">
                <a:latin typeface="+mj-lt"/>
              </a:rPr>
              <a:t>the photos on (1 mark)</a:t>
            </a:r>
            <a:endParaRPr lang="en-GB" sz="2000" dirty="0">
              <a:latin typeface="+mj-lt"/>
            </a:endParaRPr>
          </a:p>
        </p:txBody>
      </p:sp>
    </p:spTree>
    <p:extLst>
      <p:ext uri="{BB962C8B-B14F-4D97-AF65-F5344CB8AC3E}">
        <p14:creationId xmlns:p14="http://schemas.microsoft.com/office/powerpoint/2010/main" val="14862860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7223351" cy="738664"/>
          </a:xfrm>
          <a:prstGeom prst="rect">
            <a:avLst/>
          </a:prstGeom>
          <a:noFill/>
        </p:spPr>
        <p:txBody>
          <a:bodyPr wrap="square" rtlCol="0">
            <a:spAutoFit/>
          </a:bodyPr>
          <a:lstStyle/>
          <a:p>
            <a:r>
              <a:rPr lang="en-GB" sz="2400" b="1" u="sng" dirty="0">
                <a:latin typeface="+mj-lt"/>
              </a:rPr>
              <a:t>Exam prep! – Mark scheme (including model answer)</a:t>
            </a:r>
          </a:p>
          <a:p>
            <a:r>
              <a:rPr lang="en-GB" dirty="0">
                <a:latin typeface="+mj-lt"/>
              </a:rPr>
              <a:t>The revision starts here!!</a:t>
            </a:r>
            <a:endParaRPr lang="en-GB" sz="1600" dirty="0">
              <a:latin typeface="+mj-lt"/>
            </a:endParaRPr>
          </a:p>
        </p:txBody>
      </p:sp>
      <p:sp>
        <p:nvSpPr>
          <p:cNvPr id="2" name="TextBox 1">
            <a:extLst>
              <a:ext uri="{FF2B5EF4-FFF2-40B4-BE49-F238E27FC236}">
                <a16:creationId xmlns:a16="http://schemas.microsoft.com/office/drawing/2014/main" id="{D7D5AECA-38E1-44DC-A46A-F1A91FCAA9F5}"/>
              </a:ext>
            </a:extLst>
          </p:cNvPr>
          <p:cNvSpPr txBox="1"/>
          <p:nvPr/>
        </p:nvSpPr>
        <p:spPr>
          <a:xfrm>
            <a:off x="271463" y="1036213"/>
            <a:ext cx="8088766" cy="3970318"/>
          </a:xfrm>
          <a:prstGeom prst="rect">
            <a:avLst/>
          </a:prstGeom>
          <a:noFill/>
          <a:ln>
            <a:solidFill>
              <a:schemeClr val="tx1"/>
            </a:solidFill>
          </a:ln>
        </p:spPr>
        <p:txBody>
          <a:bodyPr wrap="square" rtlCol="0">
            <a:spAutoFit/>
          </a:bodyPr>
          <a:lstStyle/>
          <a:p>
            <a:r>
              <a:rPr lang="en-GB" sz="2000" dirty="0">
                <a:latin typeface="+mj-lt"/>
              </a:rPr>
              <a:t>Rosie has 50 photos that she wants to put on a CD or DVD. Each photo is 8MB in size. </a:t>
            </a:r>
          </a:p>
          <a:p>
            <a:r>
              <a:rPr lang="en-GB" sz="2000" dirty="0">
                <a:latin typeface="+mj-lt"/>
              </a:rPr>
              <a:t>Calculate whether all of her photos can be saved on a single CD.</a:t>
            </a:r>
          </a:p>
          <a:p>
            <a:endParaRPr lang="en-GB" dirty="0">
              <a:latin typeface="+mj-lt"/>
            </a:endParaRPr>
          </a:p>
          <a:p>
            <a:pPr>
              <a:lnSpc>
                <a:spcPct val="200000"/>
              </a:lnSpc>
            </a:pPr>
            <a:r>
              <a:rPr lang="en-GB" sz="2000" dirty="0">
                <a:solidFill>
                  <a:srgbClr val="FF0000"/>
                </a:solidFill>
                <a:latin typeface="+mj-lt"/>
              </a:rPr>
              <a:t>50 x 8 = 400 MB</a:t>
            </a:r>
          </a:p>
          <a:p>
            <a:pPr>
              <a:lnSpc>
                <a:spcPct val="200000"/>
              </a:lnSpc>
            </a:pPr>
            <a:r>
              <a:rPr lang="en-GB" sz="2000" dirty="0">
                <a:solidFill>
                  <a:srgbClr val="0070C0"/>
                </a:solidFill>
                <a:latin typeface="+mj-lt"/>
              </a:rPr>
              <a:t>CD has 700 MB of storage – 700 – 400 = 300 MB of free space which means all photos can be stored on a CD.</a:t>
            </a:r>
          </a:p>
          <a:p>
            <a:pPr algn="r">
              <a:lnSpc>
                <a:spcPct val="200000"/>
              </a:lnSpc>
            </a:pPr>
            <a:r>
              <a:rPr lang="en-GB" b="1" dirty="0">
                <a:latin typeface="+mj-lt"/>
              </a:rPr>
              <a:t>[2]</a:t>
            </a:r>
          </a:p>
          <a:p>
            <a:endParaRPr lang="en-GB" dirty="0">
              <a:latin typeface="+mj-lt"/>
            </a:endParaRPr>
          </a:p>
        </p:txBody>
      </p:sp>
      <p:sp>
        <p:nvSpPr>
          <p:cNvPr id="6" name="TextBox 5">
            <a:extLst>
              <a:ext uri="{FF2B5EF4-FFF2-40B4-BE49-F238E27FC236}">
                <a16:creationId xmlns:a16="http://schemas.microsoft.com/office/drawing/2014/main" id="{5BB6CEDB-8122-4672-AE40-A215AC356722}"/>
              </a:ext>
            </a:extLst>
          </p:cNvPr>
          <p:cNvSpPr txBox="1"/>
          <p:nvPr/>
        </p:nvSpPr>
        <p:spPr>
          <a:xfrm>
            <a:off x="8572500" y="1036213"/>
            <a:ext cx="3348037" cy="1938992"/>
          </a:xfrm>
          <a:prstGeom prst="rect">
            <a:avLst/>
          </a:prstGeom>
          <a:solidFill>
            <a:schemeClr val="accent5">
              <a:lumMod val="20000"/>
              <a:lumOff val="80000"/>
            </a:schemeClr>
          </a:solidFill>
          <a:ln>
            <a:solidFill>
              <a:schemeClr val="tx1"/>
            </a:solidFill>
          </a:ln>
        </p:spPr>
        <p:txBody>
          <a:bodyPr wrap="square" rtlCol="0">
            <a:spAutoFit/>
          </a:bodyPr>
          <a:lstStyle/>
          <a:p>
            <a:r>
              <a:rPr lang="en-GB" sz="2000" dirty="0">
                <a:latin typeface="+mj-lt"/>
              </a:rPr>
              <a:t>1 mark per bullet</a:t>
            </a:r>
          </a:p>
          <a:p>
            <a:endParaRPr lang="en-GB" sz="2000" dirty="0">
              <a:latin typeface="+mj-lt"/>
            </a:endParaRPr>
          </a:p>
          <a:p>
            <a:pPr marL="285750" indent="-285750">
              <a:buFont typeface="Arial" panose="020B0604020202020204" pitchFamily="34" charset="0"/>
              <a:buChar char="•"/>
            </a:pPr>
            <a:r>
              <a:rPr lang="en-GB" sz="2000" dirty="0">
                <a:latin typeface="+mj-lt"/>
              </a:rPr>
              <a:t>Correct calculation of total capacity to store photos.</a:t>
            </a:r>
          </a:p>
          <a:p>
            <a:pPr marL="285750" indent="-285750">
              <a:buFont typeface="Arial" panose="020B0604020202020204" pitchFamily="34" charset="0"/>
              <a:buChar char="•"/>
            </a:pPr>
            <a:r>
              <a:rPr lang="en-GB" sz="2000" dirty="0">
                <a:latin typeface="+mj-lt"/>
              </a:rPr>
              <a:t>Recognition as to whether these will fit onto the CD.</a:t>
            </a:r>
          </a:p>
        </p:txBody>
      </p:sp>
      <p:sp>
        <p:nvSpPr>
          <p:cNvPr id="7" name="TextBox 6">
            <a:extLst>
              <a:ext uri="{FF2B5EF4-FFF2-40B4-BE49-F238E27FC236}">
                <a16:creationId xmlns:a16="http://schemas.microsoft.com/office/drawing/2014/main" id="{166976D6-FC87-4E65-8448-E2678D28F6D9}"/>
              </a:ext>
            </a:extLst>
          </p:cNvPr>
          <p:cNvSpPr txBox="1"/>
          <p:nvPr/>
        </p:nvSpPr>
        <p:spPr>
          <a:xfrm>
            <a:off x="11365365" y="1744099"/>
            <a:ext cx="555171" cy="523220"/>
          </a:xfrm>
          <a:prstGeom prst="rect">
            <a:avLst/>
          </a:prstGeom>
          <a:noFill/>
        </p:spPr>
        <p:txBody>
          <a:bodyPr wrap="square" rtlCol="0">
            <a:spAutoFit/>
          </a:bodyPr>
          <a:lstStyle/>
          <a:p>
            <a:r>
              <a:rPr lang="en-GB" sz="2800" b="1" dirty="0">
                <a:solidFill>
                  <a:srgbClr val="00B050"/>
                </a:solidFill>
                <a:sym typeface="Wingdings" panose="05000000000000000000" pitchFamily="2" charset="2"/>
              </a:rPr>
              <a:t></a:t>
            </a:r>
            <a:endParaRPr lang="en-GB" sz="2800" b="1" dirty="0">
              <a:solidFill>
                <a:srgbClr val="00B050"/>
              </a:solidFill>
            </a:endParaRPr>
          </a:p>
        </p:txBody>
      </p:sp>
      <p:sp>
        <p:nvSpPr>
          <p:cNvPr id="8" name="TextBox 7">
            <a:extLst>
              <a:ext uri="{FF2B5EF4-FFF2-40B4-BE49-F238E27FC236}">
                <a16:creationId xmlns:a16="http://schemas.microsoft.com/office/drawing/2014/main" id="{5518F7D8-F37C-415B-87CA-D93B68129155}"/>
              </a:ext>
            </a:extLst>
          </p:cNvPr>
          <p:cNvSpPr txBox="1"/>
          <p:nvPr/>
        </p:nvSpPr>
        <p:spPr>
          <a:xfrm>
            <a:off x="11365364" y="2544318"/>
            <a:ext cx="555171" cy="523220"/>
          </a:xfrm>
          <a:prstGeom prst="rect">
            <a:avLst/>
          </a:prstGeom>
          <a:noFill/>
        </p:spPr>
        <p:txBody>
          <a:bodyPr wrap="square" rtlCol="0">
            <a:spAutoFit/>
          </a:bodyPr>
          <a:lstStyle/>
          <a:p>
            <a:r>
              <a:rPr lang="en-GB" sz="2800" b="1" dirty="0">
                <a:solidFill>
                  <a:srgbClr val="00B050"/>
                </a:solidFill>
                <a:sym typeface="Wingdings" panose="05000000000000000000" pitchFamily="2" charset="2"/>
              </a:rPr>
              <a:t></a:t>
            </a:r>
            <a:endParaRPr lang="en-GB" sz="2800" b="1" dirty="0">
              <a:solidFill>
                <a:srgbClr val="00B050"/>
              </a:solidFill>
            </a:endParaRPr>
          </a:p>
        </p:txBody>
      </p:sp>
    </p:spTree>
    <p:extLst>
      <p:ext uri="{BB962C8B-B14F-4D97-AF65-F5344CB8AC3E}">
        <p14:creationId xmlns:p14="http://schemas.microsoft.com/office/powerpoint/2010/main" val="19584669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A76B3-D03C-4451-8EB4-18D3076077B3}"/>
              </a:ext>
            </a:extLst>
          </p:cNvPr>
          <p:cNvSpPr>
            <a:spLocks noGrp="1"/>
          </p:cNvSpPr>
          <p:nvPr>
            <p:ph type="title"/>
          </p:nvPr>
        </p:nvSpPr>
        <p:spPr/>
        <p:txBody>
          <a:bodyPr/>
          <a:lstStyle/>
          <a:p>
            <a:r>
              <a:rPr lang="en-US" dirty="0"/>
              <a:t>Lesson Objectives:</a:t>
            </a:r>
          </a:p>
        </p:txBody>
      </p:sp>
      <p:sp>
        <p:nvSpPr>
          <p:cNvPr id="3" name="Text Placeholder 2">
            <a:extLst>
              <a:ext uri="{FF2B5EF4-FFF2-40B4-BE49-F238E27FC236}">
                <a16:creationId xmlns:a16="http://schemas.microsoft.com/office/drawing/2014/main" id="{348A36BD-3D0C-42D5-A5D3-CE11F484185A}"/>
              </a:ext>
            </a:extLst>
          </p:cNvPr>
          <p:cNvSpPr>
            <a:spLocks noGrp="1"/>
          </p:cNvSpPr>
          <p:nvPr>
            <p:ph type="body" sz="quarter" idx="12"/>
          </p:nvPr>
        </p:nvSpPr>
        <p:spPr/>
        <p:txBody>
          <a:bodyPr/>
          <a:lstStyle/>
          <a:p>
            <a:r>
              <a:rPr lang="en-US" noProof="1"/>
              <a:t>Curricular goal:</a:t>
            </a:r>
          </a:p>
        </p:txBody>
      </p:sp>
      <p:sp>
        <p:nvSpPr>
          <p:cNvPr id="4" name="Content Placeholder 3">
            <a:extLst>
              <a:ext uri="{FF2B5EF4-FFF2-40B4-BE49-F238E27FC236}">
                <a16:creationId xmlns:a16="http://schemas.microsoft.com/office/drawing/2014/main" id="{5F0977C3-BD7D-4617-8DF1-56211456D512}"/>
              </a:ext>
            </a:extLst>
          </p:cNvPr>
          <p:cNvSpPr>
            <a:spLocks noGrp="1"/>
          </p:cNvSpPr>
          <p:nvPr>
            <p:ph sz="half" idx="1"/>
          </p:nvPr>
        </p:nvSpPr>
        <p:spPr/>
        <p:txBody>
          <a:bodyPr/>
          <a:lstStyle/>
          <a:p>
            <a:r>
              <a:rPr lang="en-GB" dirty="0"/>
              <a:t>Learners should: understand the purpose and function </a:t>
            </a:r>
            <a:r>
              <a:rPr lang="en-GB"/>
              <a:t>of an operating system.</a:t>
            </a:r>
          </a:p>
          <a:p>
            <a:endParaRPr lang="en-GB" dirty="0"/>
          </a:p>
          <a:p>
            <a:r>
              <a:rPr lang="en-GB" dirty="0"/>
              <a:t>Identify the purpose and describe the characteristics of a wide range of functions of the operating system:</a:t>
            </a:r>
          </a:p>
          <a:p>
            <a:pPr lvl="1"/>
            <a:r>
              <a:rPr lang="en-GB" dirty="0"/>
              <a:t>User interface</a:t>
            </a:r>
          </a:p>
          <a:p>
            <a:pPr lvl="1"/>
            <a:r>
              <a:rPr lang="en-GB" dirty="0"/>
              <a:t>Peripheral device management</a:t>
            </a:r>
          </a:p>
          <a:p>
            <a:pPr lvl="1"/>
            <a:r>
              <a:rPr lang="en-GB" dirty="0"/>
              <a:t>Memory management</a:t>
            </a:r>
          </a:p>
          <a:p>
            <a:pPr lvl="1"/>
            <a:r>
              <a:rPr lang="en-GB" dirty="0"/>
              <a:t>User management</a:t>
            </a:r>
          </a:p>
          <a:p>
            <a:pPr lvl="1"/>
            <a:r>
              <a:rPr lang="en-GB" dirty="0"/>
              <a:t>File management</a:t>
            </a:r>
          </a:p>
          <a:p>
            <a:endParaRPr lang="en-GB" dirty="0"/>
          </a:p>
          <a:p>
            <a:endParaRPr lang="en-US" dirty="0"/>
          </a:p>
        </p:txBody>
      </p:sp>
      <p:cxnSp>
        <p:nvCxnSpPr>
          <p:cNvPr id="7" name="Straight Connector 6">
            <a:extLst>
              <a:ext uri="{FF2B5EF4-FFF2-40B4-BE49-F238E27FC236}">
                <a16:creationId xmlns:a16="http://schemas.microsoft.com/office/drawing/2014/main" id="{4B51536B-93ED-432A-BBEA-AF185E2233AE}"/>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3619E243-D955-4AE4-B703-304B0F84084C}"/>
              </a:ext>
            </a:extLst>
          </p:cNvPr>
          <p:cNvSpPr>
            <a:spLocks noGrp="1"/>
          </p:cNvSpPr>
          <p:nvPr>
            <p:ph type="sldNum" sz="quarter" idx="15"/>
          </p:nvPr>
        </p:nvSpPr>
        <p:spPr/>
        <p:txBody>
          <a:bodyPr/>
          <a:lstStyle/>
          <a:p>
            <a:fld id="{058DB212-BFA2-403F-85EF-DFD3FF6D973A}" type="slidenum">
              <a:rPr lang="en-US" smtClean="0"/>
              <a:pPr/>
              <a:t>7</a:t>
            </a:fld>
            <a:endParaRPr lang="en-US" dirty="0"/>
          </a:p>
        </p:txBody>
      </p:sp>
      <p:sp>
        <p:nvSpPr>
          <p:cNvPr id="12" name="Text Placeholder 2">
            <a:extLst>
              <a:ext uri="{FF2B5EF4-FFF2-40B4-BE49-F238E27FC236}">
                <a16:creationId xmlns:a16="http://schemas.microsoft.com/office/drawing/2014/main" id="{348A36BD-3D0C-42D5-A5D3-CE11F484185A}"/>
              </a:ext>
            </a:extLst>
          </p:cNvPr>
          <p:cNvSpPr txBox="1">
            <a:spLocks/>
          </p:cNvSpPr>
          <p:nvPr/>
        </p:nvSpPr>
        <p:spPr>
          <a:xfrm>
            <a:off x="359999" y="2160362"/>
            <a:ext cx="6992937" cy="36036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1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noProof="1"/>
              <a:t>Lesson components:</a:t>
            </a:r>
          </a:p>
        </p:txBody>
      </p:sp>
      <p:pic>
        <p:nvPicPr>
          <p:cNvPr id="10" name="Picture Placeholder 9">
            <a:extLst>
              <a:ext uri="{FF2B5EF4-FFF2-40B4-BE49-F238E27FC236}">
                <a16:creationId xmlns:a16="http://schemas.microsoft.com/office/drawing/2014/main" id="{BD29E719-93FF-44CC-82C0-310A48D8F14B}"/>
              </a:ext>
            </a:extLst>
          </p:cNvPr>
          <p:cNvPicPr>
            <a:picLocks noGrp="1" noChangeAspect="1"/>
          </p:cNvPicPr>
          <p:nvPr>
            <p:ph type="pic" sz="quarter" idx="13"/>
          </p:nvPr>
        </p:nvPicPr>
        <p:blipFill>
          <a:blip r:embed="rId3"/>
          <a:srcRect t="8979" b="8979"/>
          <a:stretch>
            <a:fillRect/>
          </a:stretch>
        </p:blipFill>
        <p:spPr>
          <a:prstGeom prst="rect">
            <a:avLst/>
          </a:prstGeom>
        </p:spPr>
      </p:pic>
    </p:spTree>
    <p:extLst>
      <p:ext uri="{BB962C8B-B14F-4D97-AF65-F5344CB8AC3E}">
        <p14:creationId xmlns:p14="http://schemas.microsoft.com/office/powerpoint/2010/main" val="28481661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2366186" cy="1938992"/>
          </a:xfrm>
          <a:prstGeom prst="rect">
            <a:avLst/>
          </a:prstGeom>
          <a:noFill/>
        </p:spPr>
        <p:txBody>
          <a:bodyPr wrap="square" rtlCol="0">
            <a:spAutoFit/>
          </a:bodyPr>
          <a:lstStyle/>
          <a:p>
            <a:r>
              <a:rPr lang="en-GB" sz="2400" b="1" u="sng" dirty="0">
                <a:latin typeface="+mj-lt"/>
              </a:rPr>
              <a:t>Big Picture</a:t>
            </a:r>
          </a:p>
          <a:p>
            <a:r>
              <a:rPr lang="en-GB" dirty="0">
                <a:latin typeface="+mj-lt"/>
              </a:rPr>
              <a:t>Systems Software comprises of two parts: Operating System and Utility Software</a:t>
            </a:r>
          </a:p>
          <a:p>
            <a:endParaRPr lang="en-GB" sz="2400" b="1" u="sng" dirty="0">
              <a:latin typeface="+mj-lt"/>
            </a:endParaRPr>
          </a:p>
        </p:txBody>
      </p:sp>
      <p:sp>
        <p:nvSpPr>
          <p:cNvPr id="9" name="Slide Number Placeholder 1">
            <a:extLst>
              <a:ext uri="{FF2B5EF4-FFF2-40B4-BE49-F238E27FC236}">
                <a16:creationId xmlns:a16="http://schemas.microsoft.com/office/drawing/2014/main" id="{DB93D879-5187-4FB1-9252-A89736885BDB}"/>
              </a:ext>
            </a:extLst>
          </p:cNvPr>
          <p:cNvSpPr>
            <a:spLocks noGrp="1"/>
          </p:cNvSpPr>
          <p:nvPr>
            <p:ph type="sldNum" sz="quarter" idx="11"/>
          </p:nvPr>
        </p:nvSpPr>
        <p:spPr>
          <a:xfrm>
            <a:off x="11594400" y="6678000"/>
            <a:ext cx="597600" cy="144000"/>
          </a:xfrm>
          <a:solidFill>
            <a:schemeClr val="accent6">
              <a:lumMod val="20000"/>
              <a:lumOff val="80000"/>
            </a:schemeClr>
          </a:solidFill>
        </p:spPr>
        <p:txBody>
          <a:bodyPr/>
          <a:lstStyle/>
          <a:p>
            <a:fld id="{058DB212-BFA2-403F-85EF-DFD3FF6D973A}" type="slidenum">
              <a:rPr lang="en-US" noProof="0" smtClean="0"/>
              <a:pPr/>
              <a:t>8</a:t>
            </a:fld>
            <a:endParaRPr lang="en-US" noProof="0"/>
          </a:p>
        </p:txBody>
      </p:sp>
      <p:sp>
        <p:nvSpPr>
          <p:cNvPr id="10" name="Rectangle 9">
            <a:extLst>
              <a:ext uri="{FF2B5EF4-FFF2-40B4-BE49-F238E27FC236}">
                <a16:creationId xmlns:a16="http://schemas.microsoft.com/office/drawing/2014/main" id="{6AEBB087-0A60-492E-A849-6113901542BC}"/>
              </a:ext>
            </a:extLst>
          </p:cNvPr>
          <p:cNvSpPr/>
          <p:nvPr/>
        </p:nvSpPr>
        <p:spPr>
          <a:xfrm>
            <a:off x="4497048" y="179884"/>
            <a:ext cx="2428407" cy="719528"/>
          </a:xfrm>
          <a:prstGeom prst="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mj-lt"/>
              </a:rPr>
              <a:t>Systems Software</a:t>
            </a:r>
          </a:p>
        </p:txBody>
      </p:sp>
      <p:sp>
        <p:nvSpPr>
          <p:cNvPr id="11" name="Rectangle 10">
            <a:extLst>
              <a:ext uri="{FF2B5EF4-FFF2-40B4-BE49-F238E27FC236}">
                <a16:creationId xmlns:a16="http://schemas.microsoft.com/office/drawing/2014/main" id="{12A5F0BE-C7B4-484E-B59E-7DCFCDF83753}"/>
              </a:ext>
            </a:extLst>
          </p:cNvPr>
          <p:cNvSpPr/>
          <p:nvPr/>
        </p:nvSpPr>
        <p:spPr>
          <a:xfrm>
            <a:off x="2805658" y="1171733"/>
            <a:ext cx="2428407" cy="71952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mj-lt"/>
              </a:rPr>
              <a:t>Operating System</a:t>
            </a:r>
          </a:p>
        </p:txBody>
      </p:sp>
      <p:sp>
        <p:nvSpPr>
          <p:cNvPr id="12" name="Rectangle 11">
            <a:extLst>
              <a:ext uri="{FF2B5EF4-FFF2-40B4-BE49-F238E27FC236}">
                <a16:creationId xmlns:a16="http://schemas.microsoft.com/office/drawing/2014/main" id="{B50C61AA-7EA6-4720-BA19-219B4CD71C53}"/>
              </a:ext>
            </a:extLst>
          </p:cNvPr>
          <p:cNvSpPr/>
          <p:nvPr/>
        </p:nvSpPr>
        <p:spPr>
          <a:xfrm>
            <a:off x="6096000" y="1171733"/>
            <a:ext cx="2428407" cy="71952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mj-lt"/>
              </a:rPr>
              <a:t>Utility Software</a:t>
            </a:r>
          </a:p>
        </p:txBody>
      </p:sp>
      <p:sp>
        <p:nvSpPr>
          <p:cNvPr id="13" name="Rectangle 12">
            <a:extLst>
              <a:ext uri="{FF2B5EF4-FFF2-40B4-BE49-F238E27FC236}">
                <a16:creationId xmlns:a16="http://schemas.microsoft.com/office/drawing/2014/main" id="{B9598698-C608-4799-AEBD-A4159920E10A}"/>
              </a:ext>
            </a:extLst>
          </p:cNvPr>
          <p:cNvSpPr/>
          <p:nvPr/>
        </p:nvSpPr>
        <p:spPr>
          <a:xfrm>
            <a:off x="167388" y="2298494"/>
            <a:ext cx="2428407" cy="71952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mj-lt"/>
              </a:rPr>
              <a:t>Peripheral device management</a:t>
            </a:r>
          </a:p>
        </p:txBody>
      </p:sp>
      <p:sp>
        <p:nvSpPr>
          <p:cNvPr id="14" name="Rectangle 13">
            <a:extLst>
              <a:ext uri="{FF2B5EF4-FFF2-40B4-BE49-F238E27FC236}">
                <a16:creationId xmlns:a16="http://schemas.microsoft.com/office/drawing/2014/main" id="{5C07DFD1-58AB-4FBC-B232-3E2FD0573748}"/>
              </a:ext>
            </a:extLst>
          </p:cNvPr>
          <p:cNvSpPr/>
          <p:nvPr/>
        </p:nvSpPr>
        <p:spPr>
          <a:xfrm>
            <a:off x="167388" y="3210393"/>
            <a:ext cx="2428407" cy="71952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mj-lt"/>
              </a:rPr>
              <a:t>User interface</a:t>
            </a:r>
          </a:p>
        </p:txBody>
      </p:sp>
      <p:sp>
        <p:nvSpPr>
          <p:cNvPr id="15" name="Rectangle 14">
            <a:extLst>
              <a:ext uri="{FF2B5EF4-FFF2-40B4-BE49-F238E27FC236}">
                <a16:creationId xmlns:a16="http://schemas.microsoft.com/office/drawing/2014/main" id="{69BA82CD-5D7A-4913-96A5-6692B83205DC}"/>
              </a:ext>
            </a:extLst>
          </p:cNvPr>
          <p:cNvSpPr/>
          <p:nvPr/>
        </p:nvSpPr>
        <p:spPr>
          <a:xfrm>
            <a:off x="167388" y="4154770"/>
            <a:ext cx="2428407" cy="71952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mj-lt"/>
              </a:rPr>
              <a:t>User management</a:t>
            </a:r>
          </a:p>
        </p:txBody>
      </p:sp>
      <p:sp>
        <p:nvSpPr>
          <p:cNvPr id="16" name="Rectangle 15">
            <a:extLst>
              <a:ext uri="{FF2B5EF4-FFF2-40B4-BE49-F238E27FC236}">
                <a16:creationId xmlns:a16="http://schemas.microsoft.com/office/drawing/2014/main" id="{F9B79E34-1BD3-4965-A2DE-95A7C6BA1E66}"/>
              </a:ext>
            </a:extLst>
          </p:cNvPr>
          <p:cNvSpPr/>
          <p:nvPr/>
        </p:nvSpPr>
        <p:spPr>
          <a:xfrm>
            <a:off x="167388" y="5099147"/>
            <a:ext cx="2428407" cy="71952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mj-lt"/>
              </a:rPr>
              <a:t>Folder management</a:t>
            </a:r>
          </a:p>
        </p:txBody>
      </p:sp>
      <p:sp>
        <p:nvSpPr>
          <p:cNvPr id="17" name="Rectangle 16">
            <a:extLst>
              <a:ext uri="{FF2B5EF4-FFF2-40B4-BE49-F238E27FC236}">
                <a16:creationId xmlns:a16="http://schemas.microsoft.com/office/drawing/2014/main" id="{A0428FE3-6D8F-4652-A07B-1F96D1D1BD53}"/>
              </a:ext>
            </a:extLst>
          </p:cNvPr>
          <p:cNvSpPr/>
          <p:nvPr/>
        </p:nvSpPr>
        <p:spPr>
          <a:xfrm>
            <a:off x="167388" y="5958472"/>
            <a:ext cx="2428407" cy="71952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mj-lt"/>
              </a:rPr>
              <a:t>Memory management</a:t>
            </a:r>
          </a:p>
        </p:txBody>
      </p:sp>
      <p:sp>
        <p:nvSpPr>
          <p:cNvPr id="18" name="Rectangle 17">
            <a:extLst>
              <a:ext uri="{FF2B5EF4-FFF2-40B4-BE49-F238E27FC236}">
                <a16:creationId xmlns:a16="http://schemas.microsoft.com/office/drawing/2014/main" id="{B3CB418F-75DE-412D-8330-0392E7C64810}"/>
              </a:ext>
            </a:extLst>
          </p:cNvPr>
          <p:cNvSpPr/>
          <p:nvPr/>
        </p:nvSpPr>
        <p:spPr>
          <a:xfrm>
            <a:off x="9283904" y="2596072"/>
            <a:ext cx="2428407" cy="71952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mj-lt"/>
              </a:rPr>
              <a:t>Backup</a:t>
            </a:r>
          </a:p>
        </p:txBody>
      </p:sp>
      <p:sp>
        <p:nvSpPr>
          <p:cNvPr id="19" name="Rectangle 18">
            <a:extLst>
              <a:ext uri="{FF2B5EF4-FFF2-40B4-BE49-F238E27FC236}">
                <a16:creationId xmlns:a16="http://schemas.microsoft.com/office/drawing/2014/main" id="{87E25935-7A27-4233-A088-FFD4541D2B2C}"/>
              </a:ext>
            </a:extLst>
          </p:cNvPr>
          <p:cNvSpPr/>
          <p:nvPr/>
        </p:nvSpPr>
        <p:spPr>
          <a:xfrm>
            <a:off x="9283903" y="1771697"/>
            <a:ext cx="2428407" cy="71952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mj-lt"/>
              </a:rPr>
              <a:t>Anti-virus</a:t>
            </a:r>
          </a:p>
        </p:txBody>
      </p:sp>
      <p:sp>
        <p:nvSpPr>
          <p:cNvPr id="20" name="Rectangle 19">
            <a:extLst>
              <a:ext uri="{FF2B5EF4-FFF2-40B4-BE49-F238E27FC236}">
                <a16:creationId xmlns:a16="http://schemas.microsoft.com/office/drawing/2014/main" id="{0DF1EB62-0F4F-43C1-8E5E-5D3726C9B55D}"/>
              </a:ext>
            </a:extLst>
          </p:cNvPr>
          <p:cNvSpPr/>
          <p:nvPr/>
        </p:nvSpPr>
        <p:spPr>
          <a:xfrm>
            <a:off x="9283905" y="3415448"/>
            <a:ext cx="2428407" cy="71952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mj-lt"/>
              </a:rPr>
              <a:t>Compression</a:t>
            </a:r>
          </a:p>
        </p:txBody>
      </p:sp>
      <p:sp>
        <p:nvSpPr>
          <p:cNvPr id="21" name="Rectangle 20">
            <a:extLst>
              <a:ext uri="{FF2B5EF4-FFF2-40B4-BE49-F238E27FC236}">
                <a16:creationId xmlns:a16="http://schemas.microsoft.com/office/drawing/2014/main" id="{AEFC0B79-B93C-4B6D-B2D3-7DF899260AAE}"/>
              </a:ext>
            </a:extLst>
          </p:cNvPr>
          <p:cNvSpPr/>
          <p:nvPr/>
        </p:nvSpPr>
        <p:spPr>
          <a:xfrm>
            <a:off x="9283905" y="4239823"/>
            <a:ext cx="2428407" cy="71952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mj-lt"/>
              </a:rPr>
              <a:t>Defragmentation</a:t>
            </a:r>
          </a:p>
        </p:txBody>
      </p:sp>
      <p:sp>
        <p:nvSpPr>
          <p:cNvPr id="22" name="Rectangle 21">
            <a:extLst>
              <a:ext uri="{FF2B5EF4-FFF2-40B4-BE49-F238E27FC236}">
                <a16:creationId xmlns:a16="http://schemas.microsoft.com/office/drawing/2014/main" id="{F5C84009-0F57-4546-BF43-BBE549CA3724}"/>
              </a:ext>
            </a:extLst>
          </p:cNvPr>
          <p:cNvSpPr/>
          <p:nvPr/>
        </p:nvSpPr>
        <p:spPr>
          <a:xfrm>
            <a:off x="9283905" y="5029249"/>
            <a:ext cx="2428407" cy="71952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mj-lt"/>
              </a:rPr>
              <a:t>Encryption</a:t>
            </a:r>
          </a:p>
        </p:txBody>
      </p:sp>
      <p:sp>
        <p:nvSpPr>
          <p:cNvPr id="23" name="Rectangle 22">
            <a:extLst>
              <a:ext uri="{FF2B5EF4-FFF2-40B4-BE49-F238E27FC236}">
                <a16:creationId xmlns:a16="http://schemas.microsoft.com/office/drawing/2014/main" id="{20F6A51D-34B6-46FF-BD1E-7CEEB821FEFF}"/>
              </a:ext>
            </a:extLst>
          </p:cNvPr>
          <p:cNvSpPr/>
          <p:nvPr/>
        </p:nvSpPr>
        <p:spPr>
          <a:xfrm>
            <a:off x="9283905" y="5818675"/>
            <a:ext cx="2428407" cy="719528"/>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mj-lt"/>
              </a:rPr>
              <a:t>Firewall</a:t>
            </a:r>
          </a:p>
        </p:txBody>
      </p:sp>
      <p:cxnSp>
        <p:nvCxnSpPr>
          <p:cNvPr id="24" name="Connector: Elbow 23">
            <a:extLst>
              <a:ext uri="{FF2B5EF4-FFF2-40B4-BE49-F238E27FC236}">
                <a16:creationId xmlns:a16="http://schemas.microsoft.com/office/drawing/2014/main" id="{FF7457FE-97E7-4DF3-895A-16E3C3EA9F43}"/>
              </a:ext>
            </a:extLst>
          </p:cNvPr>
          <p:cNvCxnSpPr>
            <a:stCxn id="10" idx="2"/>
            <a:endCxn id="12" idx="0"/>
          </p:cNvCxnSpPr>
          <p:nvPr/>
        </p:nvCxnSpPr>
        <p:spPr>
          <a:xfrm rot="16200000" flipH="1">
            <a:off x="6374568" y="236096"/>
            <a:ext cx="272321" cy="1598952"/>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Connector: Elbow 24">
            <a:extLst>
              <a:ext uri="{FF2B5EF4-FFF2-40B4-BE49-F238E27FC236}">
                <a16:creationId xmlns:a16="http://schemas.microsoft.com/office/drawing/2014/main" id="{762D7950-0B8C-4545-B615-6AE0882C8D4A}"/>
              </a:ext>
            </a:extLst>
          </p:cNvPr>
          <p:cNvCxnSpPr>
            <a:stCxn id="10" idx="2"/>
            <a:endCxn id="11" idx="0"/>
          </p:cNvCxnSpPr>
          <p:nvPr/>
        </p:nvCxnSpPr>
        <p:spPr>
          <a:xfrm rot="5400000">
            <a:off x="4729397" y="189877"/>
            <a:ext cx="272321" cy="169139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Connector: Elbow 25">
            <a:extLst>
              <a:ext uri="{FF2B5EF4-FFF2-40B4-BE49-F238E27FC236}">
                <a16:creationId xmlns:a16="http://schemas.microsoft.com/office/drawing/2014/main" id="{DCD50DE1-84AE-4101-A00A-24827E15AC18}"/>
              </a:ext>
            </a:extLst>
          </p:cNvPr>
          <p:cNvCxnSpPr>
            <a:stCxn id="11" idx="2"/>
            <a:endCxn id="13" idx="3"/>
          </p:cNvCxnSpPr>
          <p:nvPr/>
        </p:nvCxnSpPr>
        <p:spPr>
          <a:xfrm rot="5400000">
            <a:off x="2924331" y="1562726"/>
            <a:ext cx="766997" cy="1424067"/>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Connector: Elbow 26">
            <a:extLst>
              <a:ext uri="{FF2B5EF4-FFF2-40B4-BE49-F238E27FC236}">
                <a16:creationId xmlns:a16="http://schemas.microsoft.com/office/drawing/2014/main" id="{47241E33-6B9D-4FCE-B632-844BB715F892}"/>
              </a:ext>
            </a:extLst>
          </p:cNvPr>
          <p:cNvCxnSpPr>
            <a:stCxn id="11" idx="2"/>
            <a:endCxn id="14" idx="3"/>
          </p:cNvCxnSpPr>
          <p:nvPr/>
        </p:nvCxnSpPr>
        <p:spPr>
          <a:xfrm rot="5400000">
            <a:off x="2468381" y="2018676"/>
            <a:ext cx="1678896" cy="1424067"/>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Connector: Elbow 27">
            <a:extLst>
              <a:ext uri="{FF2B5EF4-FFF2-40B4-BE49-F238E27FC236}">
                <a16:creationId xmlns:a16="http://schemas.microsoft.com/office/drawing/2014/main" id="{A4865E44-3AF5-4830-990F-E249555E2109}"/>
              </a:ext>
            </a:extLst>
          </p:cNvPr>
          <p:cNvCxnSpPr>
            <a:stCxn id="11" idx="2"/>
            <a:endCxn id="15" idx="3"/>
          </p:cNvCxnSpPr>
          <p:nvPr/>
        </p:nvCxnSpPr>
        <p:spPr>
          <a:xfrm rot="5400000">
            <a:off x="1996193" y="2490864"/>
            <a:ext cx="2623273" cy="1424067"/>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Connector: Elbow 28">
            <a:extLst>
              <a:ext uri="{FF2B5EF4-FFF2-40B4-BE49-F238E27FC236}">
                <a16:creationId xmlns:a16="http://schemas.microsoft.com/office/drawing/2014/main" id="{9EC97715-9EFE-4794-ACFA-603DC7B79B54}"/>
              </a:ext>
            </a:extLst>
          </p:cNvPr>
          <p:cNvCxnSpPr>
            <a:stCxn id="11" idx="2"/>
            <a:endCxn id="16" idx="3"/>
          </p:cNvCxnSpPr>
          <p:nvPr/>
        </p:nvCxnSpPr>
        <p:spPr>
          <a:xfrm rot="5400000">
            <a:off x="1524004" y="2963053"/>
            <a:ext cx="3567650" cy="1424067"/>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Connector: Elbow 29">
            <a:extLst>
              <a:ext uri="{FF2B5EF4-FFF2-40B4-BE49-F238E27FC236}">
                <a16:creationId xmlns:a16="http://schemas.microsoft.com/office/drawing/2014/main" id="{B66582E5-6B05-446B-8BCB-187C292F54FE}"/>
              </a:ext>
            </a:extLst>
          </p:cNvPr>
          <p:cNvCxnSpPr>
            <a:stCxn id="11" idx="2"/>
            <a:endCxn id="17" idx="3"/>
          </p:cNvCxnSpPr>
          <p:nvPr/>
        </p:nvCxnSpPr>
        <p:spPr>
          <a:xfrm rot="5400000">
            <a:off x="1094342" y="3392715"/>
            <a:ext cx="4426975" cy="1424067"/>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Connector: Elbow 30">
            <a:extLst>
              <a:ext uri="{FF2B5EF4-FFF2-40B4-BE49-F238E27FC236}">
                <a16:creationId xmlns:a16="http://schemas.microsoft.com/office/drawing/2014/main" id="{570CFC7D-8626-44BE-8D94-8E8D06A11754}"/>
              </a:ext>
            </a:extLst>
          </p:cNvPr>
          <p:cNvCxnSpPr>
            <a:stCxn id="12" idx="3"/>
            <a:endCxn id="19" idx="0"/>
          </p:cNvCxnSpPr>
          <p:nvPr/>
        </p:nvCxnSpPr>
        <p:spPr>
          <a:xfrm>
            <a:off x="8524407" y="1531497"/>
            <a:ext cx="1973700" cy="24020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Connector: Elbow 31">
            <a:extLst>
              <a:ext uri="{FF2B5EF4-FFF2-40B4-BE49-F238E27FC236}">
                <a16:creationId xmlns:a16="http://schemas.microsoft.com/office/drawing/2014/main" id="{856E75BE-ED7E-433A-AC03-54839EB965B1}"/>
              </a:ext>
            </a:extLst>
          </p:cNvPr>
          <p:cNvCxnSpPr>
            <a:stCxn id="12" idx="2"/>
            <a:endCxn id="18" idx="1"/>
          </p:cNvCxnSpPr>
          <p:nvPr/>
        </p:nvCxnSpPr>
        <p:spPr>
          <a:xfrm rot="16200000" flipH="1">
            <a:off x="7764767" y="1436698"/>
            <a:ext cx="1064575" cy="197370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Connector: Elbow 32">
            <a:extLst>
              <a:ext uri="{FF2B5EF4-FFF2-40B4-BE49-F238E27FC236}">
                <a16:creationId xmlns:a16="http://schemas.microsoft.com/office/drawing/2014/main" id="{34987BFB-3469-4E1C-8828-65B691A52F68}"/>
              </a:ext>
            </a:extLst>
          </p:cNvPr>
          <p:cNvCxnSpPr>
            <a:stCxn id="12" idx="2"/>
            <a:endCxn id="20" idx="1"/>
          </p:cNvCxnSpPr>
          <p:nvPr/>
        </p:nvCxnSpPr>
        <p:spPr>
          <a:xfrm rot="16200000" flipH="1">
            <a:off x="7355079" y="1846385"/>
            <a:ext cx="1883951" cy="1973701"/>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Connector: Elbow 33">
            <a:extLst>
              <a:ext uri="{FF2B5EF4-FFF2-40B4-BE49-F238E27FC236}">
                <a16:creationId xmlns:a16="http://schemas.microsoft.com/office/drawing/2014/main" id="{86C88DE7-57A3-4AB8-A827-7334B7861B22}"/>
              </a:ext>
            </a:extLst>
          </p:cNvPr>
          <p:cNvCxnSpPr>
            <a:stCxn id="12" idx="2"/>
            <a:endCxn id="21" idx="1"/>
          </p:cNvCxnSpPr>
          <p:nvPr/>
        </p:nvCxnSpPr>
        <p:spPr>
          <a:xfrm rot="16200000" flipH="1">
            <a:off x="6942891" y="2258573"/>
            <a:ext cx="2708326" cy="1973701"/>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Connector: Elbow 34">
            <a:extLst>
              <a:ext uri="{FF2B5EF4-FFF2-40B4-BE49-F238E27FC236}">
                <a16:creationId xmlns:a16="http://schemas.microsoft.com/office/drawing/2014/main" id="{A284B4D1-E51B-4870-B23D-771E7144AE0C}"/>
              </a:ext>
            </a:extLst>
          </p:cNvPr>
          <p:cNvCxnSpPr>
            <a:stCxn id="12" idx="2"/>
            <a:endCxn id="22" idx="1"/>
          </p:cNvCxnSpPr>
          <p:nvPr/>
        </p:nvCxnSpPr>
        <p:spPr>
          <a:xfrm rot="16200000" flipH="1">
            <a:off x="6548178" y="2653286"/>
            <a:ext cx="3497752" cy="1973701"/>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Connector: Elbow 35">
            <a:extLst>
              <a:ext uri="{FF2B5EF4-FFF2-40B4-BE49-F238E27FC236}">
                <a16:creationId xmlns:a16="http://schemas.microsoft.com/office/drawing/2014/main" id="{27868F90-FA0B-4833-A18B-DC074094D290}"/>
              </a:ext>
            </a:extLst>
          </p:cNvPr>
          <p:cNvCxnSpPr>
            <a:stCxn id="12" idx="2"/>
            <a:endCxn id="23" idx="1"/>
          </p:cNvCxnSpPr>
          <p:nvPr/>
        </p:nvCxnSpPr>
        <p:spPr>
          <a:xfrm rot="16200000" flipH="1">
            <a:off x="6153465" y="3047999"/>
            <a:ext cx="4287178" cy="1973701"/>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39967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3" y="128588"/>
            <a:ext cx="5089394" cy="461665"/>
          </a:xfrm>
          <a:prstGeom prst="rect">
            <a:avLst/>
          </a:prstGeom>
          <a:noFill/>
        </p:spPr>
        <p:txBody>
          <a:bodyPr wrap="square" rtlCol="0">
            <a:spAutoFit/>
          </a:bodyPr>
          <a:lstStyle/>
          <a:p>
            <a:r>
              <a:rPr lang="en-GB" sz="2400" b="1" u="sng" dirty="0">
                <a:latin typeface="+mj-lt"/>
              </a:rPr>
              <a:t>Key terms</a:t>
            </a:r>
          </a:p>
        </p:txBody>
      </p:sp>
      <p:sp>
        <p:nvSpPr>
          <p:cNvPr id="9" name="Slide Number Placeholder 1">
            <a:extLst>
              <a:ext uri="{FF2B5EF4-FFF2-40B4-BE49-F238E27FC236}">
                <a16:creationId xmlns:a16="http://schemas.microsoft.com/office/drawing/2014/main" id="{DB93D879-5187-4FB1-9252-A89736885BDB}"/>
              </a:ext>
            </a:extLst>
          </p:cNvPr>
          <p:cNvSpPr>
            <a:spLocks noGrp="1"/>
          </p:cNvSpPr>
          <p:nvPr>
            <p:ph type="sldNum" sz="quarter" idx="11"/>
          </p:nvPr>
        </p:nvSpPr>
        <p:spPr>
          <a:xfrm>
            <a:off x="11594400" y="6678000"/>
            <a:ext cx="597600" cy="144000"/>
          </a:xfrm>
          <a:solidFill>
            <a:schemeClr val="accent6">
              <a:lumMod val="20000"/>
              <a:lumOff val="80000"/>
            </a:schemeClr>
          </a:solidFill>
        </p:spPr>
        <p:txBody>
          <a:bodyPr/>
          <a:lstStyle/>
          <a:p>
            <a:fld id="{058DB212-BFA2-403F-85EF-DFD3FF6D973A}" type="slidenum">
              <a:rPr lang="en-US" noProof="0" smtClean="0"/>
              <a:pPr/>
              <a:t>9</a:t>
            </a:fld>
            <a:endParaRPr lang="en-US" noProof="0"/>
          </a:p>
        </p:txBody>
      </p:sp>
      <p:sp>
        <p:nvSpPr>
          <p:cNvPr id="37" name="TextBox 36">
            <a:extLst>
              <a:ext uri="{FF2B5EF4-FFF2-40B4-BE49-F238E27FC236}">
                <a16:creationId xmlns:a16="http://schemas.microsoft.com/office/drawing/2014/main" id="{31DF6201-7AEA-4F10-B9D5-32AC05F37195}"/>
              </a:ext>
            </a:extLst>
          </p:cNvPr>
          <p:cNvSpPr txBox="1"/>
          <p:nvPr/>
        </p:nvSpPr>
        <p:spPr>
          <a:xfrm>
            <a:off x="157164" y="624840"/>
            <a:ext cx="2855860" cy="2554545"/>
          </a:xfrm>
          <a:prstGeom prst="rect">
            <a:avLst/>
          </a:prstGeom>
          <a:solidFill>
            <a:schemeClr val="accent4">
              <a:lumMod val="20000"/>
              <a:lumOff val="80000"/>
            </a:schemeClr>
          </a:solidFill>
          <a:ln>
            <a:solidFill>
              <a:schemeClr val="tx1"/>
            </a:solidFill>
          </a:ln>
        </p:spPr>
        <p:txBody>
          <a:bodyPr wrap="square" rtlCol="0">
            <a:spAutoFit/>
          </a:bodyPr>
          <a:lstStyle/>
          <a:p>
            <a:r>
              <a:rPr lang="en-GB" sz="2000" b="1" dirty="0">
                <a:latin typeface="+mj-lt"/>
              </a:rPr>
              <a:t>Important terms:</a:t>
            </a:r>
          </a:p>
          <a:p>
            <a:pPr marL="342900" indent="-342900">
              <a:buFont typeface="Arial" panose="020B0604020202020204" pitchFamily="34" charset="0"/>
              <a:buChar char="•"/>
            </a:pPr>
            <a:r>
              <a:rPr lang="en-GB" sz="2000" dirty="0">
                <a:latin typeface="+mj-lt"/>
              </a:rPr>
              <a:t>Systems Software</a:t>
            </a:r>
          </a:p>
          <a:p>
            <a:pPr marL="342900" indent="-342900">
              <a:buFont typeface="Arial" panose="020B0604020202020204" pitchFamily="34" charset="0"/>
              <a:buChar char="•"/>
            </a:pPr>
            <a:r>
              <a:rPr lang="en-GB" sz="2000" dirty="0">
                <a:latin typeface="+mj-lt"/>
              </a:rPr>
              <a:t>Operating System</a:t>
            </a:r>
          </a:p>
          <a:p>
            <a:pPr marL="342900" indent="-342900">
              <a:buFont typeface="Arial" panose="020B0604020202020204" pitchFamily="34" charset="0"/>
              <a:buChar char="•"/>
            </a:pPr>
            <a:r>
              <a:rPr lang="en-GB" sz="2000" dirty="0">
                <a:latin typeface="+mj-lt"/>
              </a:rPr>
              <a:t>User interface</a:t>
            </a:r>
          </a:p>
          <a:p>
            <a:pPr marL="342900" indent="-342900">
              <a:buFont typeface="Arial" panose="020B0604020202020204" pitchFamily="34" charset="0"/>
              <a:buChar char="•"/>
            </a:pPr>
            <a:r>
              <a:rPr lang="en-GB" sz="2000" dirty="0">
                <a:latin typeface="+mj-lt"/>
              </a:rPr>
              <a:t>User management</a:t>
            </a:r>
          </a:p>
          <a:p>
            <a:pPr marL="342900" indent="-342900">
              <a:buFont typeface="Arial" panose="020B0604020202020204" pitchFamily="34" charset="0"/>
              <a:buChar char="•"/>
            </a:pPr>
            <a:r>
              <a:rPr lang="en-GB" sz="2000" dirty="0">
                <a:latin typeface="+mj-lt"/>
              </a:rPr>
              <a:t>File management</a:t>
            </a:r>
          </a:p>
          <a:p>
            <a:pPr marL="342900" indent="-342900">
              <a:buFont typeface="Arial" panose="020B0604020202020204" pitchFamily="34" charset="0"/>
              <a:buChar char="•"/>
            </a:pPr>
            <a:r>
              <a:rPr lang="en-GB" sz="2000" dirty="0">
                <a:latin typeface="+mj-lt"/>
              </a:rPr>
              <a:t>Memory Management</a:t>
            </a:r>
          </a:p>
          <a:p>
            <a:pPr marL="342900" indent="-342900">
              <a:buFont typeface="Arial" panose="020B0604020202020204" pitchFamily="34" charset="0"/>
              <a:buChar char="•"/>
            </a:pPr>
            <a:r>
              <a:rPr lang="en-GB" sz="2000" dirty="0">
                <a:latin typeface="+mj-lt"/>
              </a:rPr>
              <a:t>Device drivers</a:t>
            </a:r>
          </a:p>
        </p:txBody>
      </p:sp>
      <p:graphicFrame>
        <p:nvGraphicFramePr>
          <p:cNvPr id="2" name="Table 1">
            <a:extLst>
              <a:ext uri="{FF2B5EF4-FFF2-40B4-BE49-F238E27FC236}">
                <a16:creationId xmlns:a16="http://schemas.microsoft.com/office/drawing/2014/main" id="{8C78DC07-0DC5-40D2-8A2D-B11ACA8F2F4F}"/>
              </a:ext>
            </a:extLst>
          </p:cNvPr>
          <p:cNvGraphicFramePr>
            <a:graphicFrameLocks noGrp="1"/>
          </p:cNvGraphicFramePr>
          <p:nvPr>
            <p:extLst>
              <p:ext uri="{D42A27DB-BD31-4B8C-83A1-F6EECF244321}">
                <p14:modId xmlns:p14="http://schemas.microsoft.com/office/powerpoint/2010/main" val="1109335384"/>
              </p:ext>
            </p:extLst>
          </p:nvPr>
        </p:nvGraphicFramePr>
        <p:xfrm>
          <a:off x="3342808" y="624840"/>
          <a:ext cx="8724274" cy="5608320"/>
        </p:xfrm>
        <a:graphic>
          <a:graphicData uri="http://schemas.openxmlformats.org/drawingml/2006/table">
            <a:tbl>
              <a:tblPr firstRow="1" bandRow="1">
                <a:tableStyleId>{5940675A-B579-460E-94D1-54222C63F5DA}</a:tableStyleId>
              </a:tblPr>
              <a:tblGrid>
                <a:gridCol w="2291583">
                  <a:extLst>
                    <a:ext uri="{9D8B030D-6E8A-4147-A177-3AD203B41FA5}">
                      <a16:colId xmlns:a16="http://schemas.microsoft.com/office/drawing/2014/main" val="1736239629"/>
                    </a:ext>
                  </a:extLst>
                </a:gridCol>
                <a:gridCol w="6432691">
                  <a:extLst>
                    <a:ext uri="{9D8B030D-6E8A-4147-A177-3AD203B41FA5}">
                      <a16:colId xmlns:a16="http://schemas.microsoft.com/office/drawing/2014/main" val="2994654192"/>
                    </a:ext>
                  </a:extLst>
                </a:gridCol>
              </a:tblGrid>
              <a:tr h="370840">
                <a:tc gridSpan="2">
                  <a:txBody>
                    <a:bodyPr/>
                    <a:lstStyle/>
                    <a:p>
                      <a:r>
                        <a:rPr lang="en-GB" sz="2000" b="1" dirty="0">
                          <a:latin typeface="+mj-lt"/>
                        </a:rPr>
                        <a:t>Key words</a:t>
                      </a:r>
                    </a:p>
                  </a:txBody>
                  <a:tcPr/>
                </a:tc>
                <a:tc hMerge="1">
                  <a:txBody>
                    <a:bodyPr/>
                    <a:lstStyle/>
                    <a:p>
                      <a:endParaRPr lang="en-GB" dirty="0">
                        <a:latin typeface="+mj-lt"/>
                      </a:endParaRPr>
                    </a:p>
                  </a:txBody>
                  <a:tcPr/>
                </a:tc>
                <a:extLst>
                  <a:ext uri="{0D108BD9-81ED-4DB2-BD59-A6C34878D82A}">
                    <a16:rowId xmlns:a16="http://schemas.microsoft.com/office/drawing/2014/main" val="2155848176"/>
                  </a:ext>
                </a:extLst>
              </a:tr>
              <a:tr h="370840">
                <a:tc>
                  <a:txBody>
                    <a:bodyPr/>
                    <a:lstStyle/>
                    <a:p>
                      <a:r>
                        <a:rPr lang="en-GB" sz="2000" dirty="0">
                          <a:latin typeface="+mj-lt"/>
                        </a:rPr>
                        <a:t>Peripheral device</a:t>
                      </a:r>
                    </a:p>
                  </a:txBody>
                  <a:tcPr>
                    <a:solidFill>
                      <a:schemeClr val="bg1">
                        <a:lumMod val="85000"/>
                      </a:schemeClr>
                    </a:solidFill>
                  </a:tcPr>
                </a:tc>
                <a:tc>
                  <a:txBody>
                    <a:bodyPr/>
                    <a:lstStyle/>
                    <a:p>
                      <a:r>
                        <a:rPr lang="en-GB" sz="2000" dirty="0">
                          <a:latin typeface="+mj-lt"/>
                        </a:rPr>
                        <a:t>A device that is able to be attached to and used with a computer, though not an integral part of it.</a:t>
                      </a:r>
                    </a:p>
                  </a:txBody>
                  <a:tcPr/>
                </a:tc>
                <a:extLst>
                  <a:ext uri="{0D108BD9-81ED-4DB2-BD59-A6C34878D82A}">
                    <a16:rowId xmlns:a16="http://schemas.microsoft.com/office/drawing/2014/main" val="1513934218"/>
                  </a:ext>
                </a:extLst>
              </a:tr>
              <a:tr h="370840">
                <a:tc>
                  <a:txBody>
                    <a:bodyPr/>
                    <a:lstStyle/>
                    <a:p>
                      <a:r>
                        <a:rPr lang="en-GB" sz="2000" dirty="0">
                          <a:latin typeface="+mj-lt"/>
                        </a:rPr>
                        <a:t>Tools/Facilities</a:t>
                      </a:r>
                    </a:p>
                  </a:txBody>
                  <a:tcPr>
                    <a:solidFill>
                      <a:schemeClr val="bg1">
                        <a:lumMod val="85000"/>
                      </a:schemeClr>
                    </a:solidFill>
                  </a:tcPr>
                </a:tc>
                <a:tc>
                  <a:txBody>
                    <a:bodyPr/>
                    <a:lstStyle/>
                    <a:p>
                      <a:r>
                        <a:rPr lang="en-GB" sz="2000" dirty="0">
                          <a:latin typeface="+mj-lt"/>
                        </a:rPr>
                        <a:t>A set of basic components and accessories that help software developers create programs in a more efficient manner.</a:t>
                      </a:r>
                    </a:p>
                  </a:txBody>
                  <a:tcPr/>
                </a:tc>
                <a:extLst>
                  <a:ext uri="{0D108BD9-81ED-4DB2-BD59-A6C34878D82A}">
                    <a16:rowId xmlns:a16="http://schemas.microsoft.com/office/drawing/2014/main" val="3403634850"/>
                  </a:ext>
                </a:extLst>
              </a:tr>
              <a:tr h="370840">
                <a:tc>
                  <a:txBody>
                    <a:bodyPr/>
                    <a:lstStyle/>
                    <a:p>
                      <a:r>
                        <a:rPr lang="en-GB" sz="2000" dirty="0">
                          <a:latin typeface="+mj-lt"/>
                        </a:rPr>
                        <a:t>Administration</a:t>
                      </a:r>
                    </a:p>
                  </a:txBody>
                  <a:tcPr>
                    <a:solidFill>
                      <a:schemeClr val="bg1">
                        <a:lumMod val="85000"/>
                      </a:schemeClr>
                    </a:solidFill>
                  </a:tcPr>
                </a:tc>
                <a:tc>
                  <a:txBody>
                    <a:bodyPr/>
                    <a:lstStyle/>
                    <a:p>
                      <a:r>
                        <a:rPr lang="en-GB" sz="2000" dirty="0">
                          <a:latin typeface="+mj-lt"/>
                        </a:rPr>
                        <a:t>Someone who can make changes on a computer that will affect other users of the computer. </a:t>
                      </a:r>
                    </a:p>
                  </a:txBody>
                  <a:tcPr/>
                </a:tc>
                <a:extLst>
                  <a:ext uri="{0D108BD9-81ED-4DB2-BD59-A6C34878D82A}">
                    <a16:rowId xmlns:a16="http://schemas.microsoft.com/office/drawing/2014/main" val="4182491239"/>
                  </a:ext>
                </a:extLst>
              </a:tr>
              <a:tr h="370840">
                <a:tc>
                  <a:txBody>
                    <a:bodyPr/>
                    <a:lstStyle/>
                    <a:p>
                      <a:r>
                        <a:rPr lang="en-GB" sz="2000" dirty="0">
                          <a:latin typeface="+mj-lt"/>
                        </a:rPr>
                        <a:t>Tab</a:t>
                      </a:r>
                    </a:p>
                  </a:txBody>
                  <a:tcPr>
                    <a:solidFill>
                      <a:schemeClr val="bg1">
                        <a:lumMod val="85000"/>
                      </a:schemeClr>
                    </a:solidFill>
                  </a:tcPr>
                </a:tc>
                <a:tc>
                  <a:txBody>
                    <a:bodyPr/>
                    <a:lstStyle/>
                    <a:p>
                      <a:r>
                        <a:rPr lang="en-GB" sz="2000" dirty="0">
                          <a:latin typeface="+mj-lt"/>
                        </a:rPr>
                        <a:t>A user interface element that allows you to navigate between multiple documents in a single window</a:t>
                      </a:r>
                    </a:p>
                  </a:txBody>
                  <a:tcPr/>
                </a:tc>
                <a:extLst>
                  <a:ext uri="{0D108BD9-81ED-4DB2-BD59-A6C34878D82A}">
                    <a16:rowId xmlns:a16="http://schemas.microsoft.com/office/drawing/2014/main" val="3335760888"/>
                  </a:ext>
                </a:extLst>
              </a:tr>
              <a:tr h="370840">
                <a:tc>
                  <a:txBody>
                    <a:bodyPr/>
                    <a:lstStyle/>
                    <a:p>
                      <a:r>
                        <a:rPr lang="en-GB" sz="2000" dirty="0">
                          <a:latin typeface="+mj-lt"/>
                        </a:rPr>
                        <a:t>Task manager</a:t>
                      </a:r>
                    </a:p>
                  </a:txBody>
                  <a:tcPr>
                    <a:solidFill>
                      <a:schemeClr val="bg1">
                        <a:lumMod val="85000"/>
                      </a:schemeClr>
                    </a:solidFill>
                  </a:tcPr>
                </a:tc>
                <a:tc>
                  <a:txBody>
                    <a:bodyPr/>
                    <a:lstStyle/>
                    <a:p>
                      <a:r>
                        <a:rPr lang="en-GB" sz="2000" dirty="0">
                          <a:latin typeface="+mj-lt"/>
                        </a:rPr>
                        <a:t>A system monitor program used to provide information about the processes and applications running on a computer, as well as the general status of the computer</a:t>
                      </a:r>
                    </a:p>
                  </a:txBody>
                  <a:tcPr/>
                </a:tc>
                <a:extLst>
                  <a:ext uri="{0D108BD9-81ED-4DB2-BD59-A6C34878D82A}">
                    <a16:rowId xmlns:a16="http://schemas.microsoft.com/office/drawing/2014/main" val="2035955528"/>
                  </a:ext>
                </a:extLst>
              </a:tr>
              <a:tr h="370840">
                <a:tc>
                  <a:txBody>
                    <a:bodyPr/>
                    <a:lstStyle/>
                    <a:p>
                      <a:r>
                        <a:rPr lang="en-GB" sz="2000" dirty="0">
                          <a:latin typeface="+mj-lt"/>
                        </a:rPr>
                        <a:t>Start-up</a:t>
                      </a:r>
                    </a:p>
                  </a:txBody>
                  <a:tcPr>
                    <a:solidFill>
                      <a:schemeClr val="bg1">
                        <a:lumMod val="85000"/>
                      </a:schemeClr>
                    </a:solidFill>
                  </a:tcPr>
                </a:tc>
                <a:tc>
                  <a:txBody>
                    <a:bodyPr/>
                    <a:lstStyle/>
                    <a:p>
                      <a:r>
                        <a:rPr lang="en-GB" sz="2000" dirty="0">
                          <a:latin typeface="+mj-lt"/>
                        </a:rPr>
                        <a:t>Programs/Applications that will open when the computer is turned on.</a:t>
                      </a:r>
                    </a:p>
                  </a:txBody>
                  <a:tcPr/>
                </a:tc>
                <a:extLst>
                  <a:ext uri="{0D108BD9-81ED-4DB2-BD59-A6C34878D82A}">
                    <a16:rowId xmlns:a16="http://schemas.microsoft.com/office/drawing/2014/main" val="1523616069"/>
                  </a:ext>
                </a:extLst>
              </a:tr>
              <a:tr h="370840">
                <a:tc>
                  <a:txBody>
                    <a:bodyPr/>
                    <a:lstStyle/>
                    <a:p>
                      <a:r>
                        <a:rPr lang="en-GB" sz="2000" dirty="0">
                          <a:latin typeface="+mj-lt"/>
                        </a:rPr>
                        <a:t>Control Panel</a:t>
                      </a:r>
                    </a:p>
                  </a:txBody>
                  <a:tcPr>
                    <a:solidFill>
                      <a:schemeClr val="bg1">
                        <a:lumMod val="85000"/>
                      </a:schemeClr>
                    </a:solidFill>
                  </a:tcPr>
                </a:tc>
                <a:tc>
                  <a:txBody>
                    <a:bodyPr/>
                    <a:lstStyle/>
                    <a:p>
                      <a:r>
                        <a:rPr lang="en-GB" sz="2000" dirty="0">
                          <a:latin typeface="+mj-lt"/>
                        </a:rPr>
                        <a:t>A component of Microsoft Windows that provides the ability to view and change system settings</a:t>
                      </a:r>
                    </a:p>
                  </a:txBody>
                  <a:tcPr/>
                </a:tc>
                <a:extLst>
                  <a:ext uri="{0D108BD9-81ED-4DB2-BD59-A6C34878D82A}">
                    <a16:rowId xmlns:a16="http://schemas.microsoft.com/office/drawing/2014/main" val="422202678"/>
                  </a:ext>
                </a:extLst>
              </a:tr>
            </a:tbl>
          </a:graphicData>
        </a:graphic>
      </p:graphicFrame>
    </p:spTree>
    <p:extLst>
      <p:ext uri="{BB962C8B-B14F-4D97-AF65-F5344CB8AC3E}">
        <p14:creationId xmlns:p14="http://schemas.microsoft.com/office/powerpoint/2010/main" val="880598748"/>
      </p:ext>
    </p:extLst>
  </p:cSld>
  <p:clrMapOvr>
    <a:masterClrMapping/>
  </p:clrMapOvr>
</p:sld>
</file>

<file path=ppt/theme/theme1.xml><?xml version="1.0" encoding="utf-8"?>
<a:theme xmlns:a="http://schemas.openxmlformats.org/drawingml/2006/main" name="Office Theme">
  <a:themeElements>
    <a:clrScheme name="Custom 153">
      <a:dk1>
        <a:sysClr val="windowText" lastClr="000000"/>
      </a:dk1>
      <a:lt1>
        <a:sysClr val="window" lastClr="FFFFFF"/>
      </a:lt1>
      <a:dk2>
        <a:srgbClr val="44546A"/>
      </a:dk2>
      <a:lt2>
        <a:srgbClr val="E7E6E6"/>
      </a:lt2>
      <a:accent1>
        <a:srgbClr val="00B0F0"/>
      </a:accent1>
      <a:accent2>
        <a:srgbClr val="0B6CD9"/>
      </a:accent2>
      <a:accent3>
        <a:srgbClr val="0C3DF8"/>
      </a:accent3>
      <a:accent4>
        <a:srgbClr val="F2194A"/>
      </a:accent4>
      <a:accent5>
        <a:srgbClr val="0CF8B6"/>
      </a:accent5>
      <a:accent6>
        <a:srgbClr val="BDB313"/>
      </a:accent6>
      <a:hlink>
        <a:srgbClr val="00B0F0"/>
      </a:hlink>
      <a:folHlink>
        <a:srgbClr val="00B0F0"/>
      </a:folHlink>
    </a:clrScheme>
    <a:fontScheme name="Custom 162">
      <a:majorFont>
        <a:latin typeface="Tw Cen MT"/>
        <a:ea typeface=""/>
        <a:cs typeface=""/>
      </a:majorFont>
      <a:minorFont>
        <a:latin typeface="Lucida Sans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78043420_Science fair presentation_RVA_v3.potx" id="{29D4BD8F-7488-49D9-BFBB-7DF8C2B0292D}" vid="{799E8309-D02B-4451-A1B1-915D5FF07E1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Science fair presentation</Template>
  <TotalTime>0</TotalTime>
  <Words>1714</Words>
  <Application>Microsoft Office PowerPoint</Application>
  <PresentationFormat>Widescreen</PresentationFormat>
  <Paragraphs>226</Paragraphs>
  <Slides>16</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Calibri</vt:lpstr>
      <vt:lpstr>Lucida Sans Typewriter</vt:lpstr>
      <vt:lpstr>Times New Roman</vt:lpstr>
      <vt:lpstr>Tw Cen MT</vt:lpstr>
      <vt:lpstr>Wingdings</vt:lpstr>
      <vt:lpstr>Office Theme</vt:lpstr>
      <vt:lpstr>WJEC GCSE Digital Technology</vt:lpstr>
      <vt:lpstr>PowerPoint Presentation</vt:lpstr>
      <vt:lpstr>PowerPoint Presentation</vt:lpstr>
      <vt:lpstr>PowerPoint Presentation</vt:lpstr>
      <vt:lpstr>PowerPoint Presentation</vt:lpstr>
      <vt:lpstr>PowerPoint Presentation</vt:lpstr>
      <vt:lpstr>Lesson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2020-07-10T06:49:00Z</dcterms:created>
  <dcterms:modified xsi:type="dcterms:W3CDTF">2021-05-26T13:14:25Z</dcterms:modified>
</cp:coreProperties>
</file>