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15"/>
  </p:notesMasterIdLst>
  <p:handoutMasterIdLst>
    <p:handoutMasterId r:id="rId16"/>
  </p:handoutMasterIdLst>
  <p:sldIdLst>
    <p:sldId id="256" r:id="rId2"/>
    <p:sldId id="409" r:id="rId3"/>
    <p:sldId id="421" r:id="rId4"/>
    <p:sldId id="406" r:id="rId5"/>
    <p:sldId id="413" r:id="rId6"/>
    <p:sldId id="419" r:id="rId7"/>
    <p:sldId id="287" r:id="rId8"/>
    <p:sldId id="375" r:id="rId9"/>
    <p:sldId id="388" r:id="rId10"/>
    <p:sldId id="420" r:id="rId11"/>
    <p:sldId id="417" r:id="rId12"/>
    <p:sldId id="422" r:id="rId13"/>
    <p:sldId id="376"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59" autoAdjust="0"/>
    <p:restoredTop sz="88029" autoAdjust="0"/>
  </p:normalViewPr>
  <p:slideViewPr>
    <p:cSldViewPr snapToGrid="0">
      <p:cViewPr varScale="1">
        <p:scale>
          <a:sx n="64" d="100"/>
          <a:sy n="64" d="100"/>
        </p:scale>
        <p:origin x="996" y="60"/>
      </p:cViewPr>
      <p:guideLst/>
    </p:cSldViewPr>
  </p:slideViewPr>
  <p:outlineViewPr>
    <p:cViewPr>
      <p:scale>
        <a:sx n="33" d="100"/>
        <a:sy n="33" d="100"/>
      </p:scale>
      <p:origin x="0" y="-642"/>
    </p:cViewPr>
  </p:outlineViewPr>
  <p:notesTextViewPr>
    <p:cViewPr>
      <p:scale>
        <a:sx n="3" d="2"/>
        <a:sy n="3" d="2"/>
      </p:scale>
      <p:origin x="0" y="-162"/>
    </p:cViewPr>
  </p:notesTextViewPr>
  <p:notesViewPr>
    <p:cSldViewPr snapToGrid="0">
      <p:cViewPr varScale="1">
        <p:scale>
          <a:sx n="60" d="100"/>
          <a:sy n="60" d="100"/>
        </p:scale>
        <p:origin x="1670"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2873B9F-50A0-4622-8B27-9EA7B86E7C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D217B71-78E5-4F1B-8D85-573B8AAD3E4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76A5925-1F73-40BA-85C9-D3AC61ACF64E}" type="datetimeFigureOut">
              <a:rPr lang="en-US" smtClean="0"/>
              <a:t>6/5/2021</a:t>
            </a:fld>
            <a:endParaRPr lang="en-US"/>
          </a:p>
        </p:txBody>
      </p:sp>
      <p:sp>
        <p:nvSpPr>
          <p:cNvPr id="4" name="Footer Placeholder 3">
            <a:extLst>
              <a:ext uri="{FF2B5EF4-FFF2-40B4-BE49-F238E27FC236}">
                <a16:creationId xmlns:a16="http://schemas.microsoft.com/office/drawing/2014/main" id="{E2A5D993-102A-4921-A12E-E8E8D0285AF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3F94975-3B91-4B9C-9498-7DA766AE146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C10B77D-D561-4A25-8C29-51CAB365AE4B}" type="slidenum">
              <a:rPr lang="en-US" smtClean="0"/>
              <a:t>‹#›</a:t>
            </a:fld>
            <a:endParaRPr lang="en-US"/>
          </a:p>
        </p:txBody>
      </p:sp>
    </p:spTree>
    <p:extLst>
      <p:ext uri="{BB962C8B-B14F-4D97-AF65-F5344CB8AC3E}">
        <p14:creationId xmlns:p14="http://schemas.microsoft.com/office/powerpoint/2010/main" val="2936642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noProof="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D28DB0-09F6-4366-A211-0FA9A757C8BD}" type="datetimeFigureOut">
              <a:rPr lang="en-US" noProof="0" smtClean="0"/>
              <a:t>6/5/2021</a:t>
            </a:fld>
            <a:endParaRPr lang="en-US" noProof="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noProof="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CE8F5-1341-475C-BF40-2E24D91E8058}" type="slidenum">
              <a:rPr lang="en-US" noProof="0" smtClean="0"/>
              <a:t>‹#›</a:t>
            </a:fld>
            <a:endParaRPr lang="en-US" noProof="0"/>
          </a:p>
        </p:txBody>
      </p:sp>
    </p:spTree>
    <p:extLst>
      <p:ext uri="{BB962C8B-B14F-4D97-AF65-F5344CB8AC3E}">
        <p14:creationId xmlns:p14="http://schemas.microsoft.com/office/powerpoint/2010/main" val="906497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2</a:t>
            </a:fld>
            <a:endParaRPr lang="en-US" noProof="0"/>
          </a:p>
        </p:txBody>
      </p:sp>
    </p:spTree>
    <p:extLst>
      <p:ext uri="{BB962C8B-B14F-4D97-AF65-F5344CB8AC3E}">
        <p14:creationId xmlns:p14="http://schemas.microsoft.com/office/powerpoint/2010/main" val="7791593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Complete Worksheet 2</a:t>
            </a:r>
          </a:p>
          <a:p>
            <a:r>
              <a:rPr lang="en-GB" dirty="0"/>
              <a:t>https://www.youtube.com/watch?app=desktop&amp;v=i2qiNAVfQRw</a:t>
            </a:r>
          </a:p>
        </p:txBody>
      </p:sp>
      <p:sp>
        <p:nvSpPr>
          <p:cNvPr id="4" name="Slide Number Placeholder 3"/>
          <p:cNvSpPr>
            <a:spLocks noGrp="1"/>
          </p:cNvSpPr>
          <p:nvPr>
            <p:ph type="sldNum" sz="quarter" idx="5"/>
          </p:nvPr>
        </p:nvSpPr>
        <p:spPr/>
        <p:txBody>
          <a:bodyPr/>
          <a:lstStyle/>
          <a:p>
            <a:fld id="{33DCE8F5-1341-475C-BF40-2E24D91E8058}" type="slidenum">
              <a:rPr lang="en-US" noProof="0" smtClean="0"/>
              <a:t>12</a:t>
            </a:fld>
            <a:endParaRPr lang="en-US" noProof="0"/>
          </a:p>
        </p:txBody>
      </p:sp>
    </p:spTree>
    <p:extLst>
      <p:ext uri="{BB962C8B-B14F-4D97-AF65-F5344CB8AC3E}">
        <p14:creationId xmlns:p14="http://schemas.microsoft.com/office/powerpoint/2010/main" val="4543896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the quiz template for teachers to share with their students:</a:t>
            </a:r>
          </a:p>
          <a:p>
            <a:r>
              <a:rPr lang="en-GB" dirty="0"/>
              <a:t>https://forms.office.com/Pages/ShareFormPage.aspx?id=cdJyXzS9Y0yZF8UZZlqALiw7DWJu831Jg5qPZF4a9X9UOFUwNjJFRlRZSVMySldHU1kzNEFHUTBWOC4u&amp;sharetoken=kgXNjVMvYZ8z9XTXV4NA</a:t>
            </a:r>
          </a:p>
        </p:txBody>
      </p:sp>
      <p:sp>
        <p:nvSpPr>
          <p:cNvPr id="4" name="Slide Number Placeholder 3"/>
          <p:cNvSpPr>
            <a:spLocks noGrp="1"/>
          </p:cNvSpPr>
          <p:nvPr>
            <p:ph type="sldNum" sz="quarter" idx="10"/>
          </p:nvPr>
        </p:nvSpPr>
        <p:spPr/>
        <p:txBody>
          <a:bodyPr/>
          <a:lstStyle/>
          <a:p>
            <a:fld id="{33DCE8F5-1341-475C-BF40-2E24D91E8058}" type="slidenum">
              <a:rPr lang="en-US" noProof="0" smtClean="0"/>
              <a:t>13</a:t>
            </a:fld>
            <a:endParaRPr lang="en-US" noProof="0" dirty="0"/>
          </a:p>
        </p:txBody>
      </p:sp>
    </p:spTree>
    <p:extLst>
      <p:ext uri="{BB962C8B-B14F-4D97-AF65-F5344CB8AC3E}">
        <p14:creationId xmlns:p14="http://schemas.microsoft.com/office/powerpoint/2010/main" val="11860208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3</a:t>
            </a:fld>
            <a:endParaRPr lang="en-US" noProof="0"/>
          </a:p>
        </p:txBody>
      </p:sp>
    </p:spTree>
    <p:extLst>
      <p:ext uri="{BB962C8B-B14F-4D97-AF65-F5344CB8AC3E}">
        <p14:creationId xmlns:p14="http://schemas.microsoft.com/office/powerpoint/2010/main" val="6870572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4</a:t>
            </a:fld>
            <a:endParaRPr lang="en-US" noProof="0"/>
          </a:p>
        </p:txBody>
      </p:sp>
    </p:spTree>
    <p:extLst>
      <p:ext uri="{BB962C8B-B14F-4D97-AF65-F5344CB8AC3E}">
        <p14:creationId xmlns:p14="http://schemas.microsoft.com/office/powerpoint/2010/main" val="21627996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5</a:t>
            </a:fld>
            <a:endParaRPr lang="en-US" noProof="0"/>
          </a:p>
        </p:txBody>
      </p:sp>
    </p:spTree>
    <p:extLst>
      <p:ext uri="{BB962C8B-B14F-4D97-AF65-F5344CB8AC3E}">
        <p14:creationId xmlns:p14="http://schemas.microsoft.com/office/powerpoint/2010/main" val="25359367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6</a:t>
            </a:fld>
            <a:endParaRPr lang="en-US" noProof="0"/>
          </a:p>
        </p:txBody>
      </p:sp>
    </p:spTree>
    <p:extLst>
      <p:ext uri="{BB962C8B-B14F-4D97-AF65-F5344CB8AC3E}">
        <p14:creationId xmlns:p14="http://schemas.microsoft.com/office/powerpoint/2010/main" val="36920973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DCE8F5-1341-475C-BF40-2E24D91E8058}" type="slidenum">
              <a:rPr lang="en-US" noProof="0" smtClean="0"/>
              <a:t>8</a:t>
            </a:fld>
            <a:endParaRPr lang="en-US" noProof="0" dirty="0"/>
          </a:p>
        </p:txBody>
      </p:sp>
    </p:spTree>
    <p:extLst>
      <p:ext uri="{BB962C8B-B14F-4D97-AF65-F5344CB8AC3E}">
        <p14:creationId xmlns:p14="http://schemas.microsoft.com/office/powerpoint/2010/main" val="17023612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First 4.05 of video</a:t>
            </a:r>
          </a:p>
          <a:p>
            <a:endParaRPr lang="en-GB" dirty="0"/>
          </a:p>
        </p:txBody>
      </p:sp>
      <p:sp>
        <p:nvSpPr>
          <p:cNvPr id="4" name="Slide Number Placeholder 3"/>
          <p:cNvSpPr>
            <a:spLocks noGrp="1"/>
          </p:cNvSpPr>
          <p:nvPr>
            <p:ph type="sldNum" sz="quarter" idx="5"/>
          </p:nvPr>
        </p:nvSpPr>
        <p:spPr/>
        <p:txBody>
          <a:bodyPr/>
          <a:lstStyle/>
          <a:p>
            <a:fld id="{33DCE8F5-1341-475C-BF40-2E24D91E8058}" type="slidenum">
              <a:rPr lang="en-US" noProof="0" smtClean="0"/>
              <a:t>9</a:t>
            </a:fld>
            <a:endParaRPr lang="en-US" noProof="0"/>
          </a:p>
        </p:txBody>
      </p:sp>
    </p:spTree>
    <p:extLst>
      <p:ext uri="{BB962C8B-B14F-4D97-AF65-F5344CB8AC3E}">
        <p14:creationId xmlns:p14="http://schemas.microsoft.com/office/powerpoint/2010/main" val="17787520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Watch remainder of the video and then complete Worksheet 1</a:t>
            </a:r>
          </a:p>
          <a:p>
            <a:r>
              <a:rPr lang="en-GB" dirty="0"/>
              <a:t>https://www.youtube.com/watch?app=desktop&amp;v=5o8CwafCxnU&amp;list=PLzdnOPI1iJNfMRZm5DDxco3UdsFegvuB7&amp;index=3</a:t>
            </a:r>
          </a:p>
        </p:txBody>
      </p:sp>
      <p:sp>
        <p:nvSpPr>
          <p:cNvPr id="4" name="Slide Number Placeholder 3"/>
          <p:cNvSpPr>
            <a:spLocks noGrp="1"/>
          </p:cNvSpPr>
          <p:nvPr>
            <p:ph type="sldNum" sz="quarter" idx="5"/>
          </p:nvPr>
        </p:nvSpPr>
        <p:spPr/>
        <p:txBody>
          <a:bodyPr/>
          <a:lstStyle/>
          <a:p>
            <a:fld id="{33DCE8F5-1341-475C-BF40-2E24D91E8058}" type="slidenum">
              <a:rPr lang="en-US" noProof="0" smtClean="0"/>
              <a:t>10</a:t>
            </a:fld>
            <a:endParaRPr lang="en-US" noProof="0"/>
          </a:p>
        </p:txBody>
      </p:sp>
    </p:spTree>
    <p:extLst>
      <p:ext uri="{BB962C8B-B14F-4D97-AF65-F5344CB8AC3E}">
        <p14:creationId xmlns:p14="http://schemas.microsoft.com/office/powerpoint/2010/main" val="40766638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https://www.youtube.com/watch?app=desktop&amp;v=LVV_93mBfSU&amp;list=PLzdnOPI1iJNfMRZm5DDxco3UdsFegvuB7&amp;index=8</a:t>
            </a:r>
          </a:p>
        </p:txBody>
      </p:sp>
      <p:sp>
        <p:nvSpPr>
          <p:cNvPr id="4" name="Slide Number Placeholder 3"/>
          <p:cNvSpPr>
            <a:spLocks noGrp="1"/>
          </p:cNvSpPr>
          <p:nvPr>
            <p:ph type="sldNum" sz="quarter" idx="5"/>
          </p:nvPr>
        </p:nvSpPr>
        <p:spPr/>
        <p:txBody>
          <a:bodyPr/>
          <a:lstStyle/>
          <a:p>
            <a:fld id="{33DCE8F5-1341-475C-BF40-2E24D91E8058}" type="slidenum">
              <a:rPr lang="en-US" noProof="0" smtClean="0"/>
              <a:t>11</a:t>
            </a:fld>
            <a:endParaRPr lang="en-US" noProof="0"/>
          </a:p>
        </p:txBody>
      </p:sp>
    </p:spTree>
    <p:extLst>
      <p:ext uri="{BB962C8B-B14F-4D97-AF65-F5344CB8AC3E}">
        <p14:creationId xmlns:p14="http://schemas.microsoft.com/office/powerpoint/2010/main" val="33846921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945AC3A-7D9B-423E-A2BF-B883C9B2D241}"/>
              </a:ext>
            </a:extLst>
          </p:cNvPr>
          <p:cNvPicPr>
            <a:picLocks/>
          </p:cNvPicPr>
          <p:nvPr userDrawn="1"/>
        </p:nvPicPr>
        <p:blipFill rotWithShape="1">
          <a:blip r:embed="rId2" cstate="screen">
            <a:duotone>
              <a:prstClr val="black"/>
              <a:schemeClr val="tx2">
                <a:tint val="45000"/>
                <a:satMod val="400000"/>
              </a:schemeClr>
            </a:duotone>
            <a:extLst>
              <a:ext uri="{28A0092B-C50C-407E-A947-70E740481C1C}">
                <a14:useLocalDpi xmlns:a14="http://schemas.microsoft.com/office/drawing/2010/main"/>
              </a:ext>
            </a:extLst>
          </a:blip>
          <a:srcRect b="-15"/>
          <a:stretch/>
        </p:blipFill>
        <p:spPr>
          <a:xfrm>
            <a:off x="7801452" y="1"/>
            <a:ext cx="4389120" cy="6675120"/>
          </a:xfrm>
          <a:prstGeom prst="rect">
            <a:avLst/>
          </a:prstGeom>
        </p:spPr>
      </p:pic>
      <p:sp>
        <p:nvSpPr>
          <p:cNvPr id="5" name="Rectangle 4">
            <a:extLst>
              <a:ext uri="{FF2B5EF4-FFF2-40B4-BE49-F238E27FC236}">
                <a16:creationId xmlns:a16="http://schemas.microsoft.com/office/drawing/2014/main" id="{C7524B29-B525-4E47-862B-FD57B403D539}"/>
              </a:ext>
            </a:extLst>
          </p:cNvPr>
          <p:cNvSpPr/>
          <p:nvPr userDrawn="1"/>
        </p:nvSpPr>
        <p:spPr>
          <a:xfrm>
            <a:off x="7804351" y="1"/>
            <a:ext cx="4386221" cy="667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9">
            <a:extLst>
              <a:ext uri="{FF2B5EF4-FFF2-40B4-BE49-F238E27FC236}">
                <a16:creationId xmlns:a16="http://schemas.microsoft.com/office/drawing/2014/main" id="{140927D5-AE1A-4ABD-BD8F-2F78723FF0D6}"/>
              </a:ext>
            </a:extLst>
          </p:cNvPr>
          <p:cNvSpPr>
            <a:spLocks noGrp="1"/>
          </p:cNvSpPr>
          <p:nvPr>
            <p:ph type="pic" sz="quarter" idx="10" hasCustomPrompt="1"/>
          </p:nvPr>
        </p:nvSpPr>
        <p:spPr>
          <a:xfrm>
            <a:off x="-11284" y="1"/>
            <a:ext cx="7815636" cy="6677022"/>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1" name="Rectangle 10">
            <a:extLst>
              <a:ext uri="{FF2B5EF4-FFF2-40B4-BE49-F238E27FC236}">
                <a16:creationId xmlns:a16="http://schemas.microsoft.com/office/drawing/2014/main" id="{F94C333A-735B-44F8-99E4-E73D8172DE35}"/>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C69AA83-848B-4DFD-A644-A5D9CEFF95E3}"/>
              </a:ext>
            </a:extLst>
          </p:cNvPr>
          <p:cNvSpPr/>
          <p:nvPr userDrawn="1"/>
        </p:nvSpPr>
        <p:spPr>
          <a:xfrm>
            <a:off x="7804351" y="6678000"/>
            <a:ext cx="4224295"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5" name="Slide Number Placeholder 5">
            <a:extLst>
              <a:ext uri="{FF2B5EF4-FFF2-40B4-BE49-F238E27FC236}">
                <a16:creationId xmlns:a16="http://schemas.microsoft.com/office/drawing/2014/main" id="{42880EF2-ACF9-4D66-99FF-99CB3F61BE99}"/>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 name="Title 1">
            <a:extLst>
              <a:ext uri="{FF2B5EF4-FFF2-40B4-BE49-F238E27FC236}">
                <a16:creationId xmlns:a16="http://schemas.microsoft.com/office/drawing/2014/main" id="{8487E03C-DE68-4CE8-A7F1-B9DD28846BC8}"/>
              </a:ext>
            </a:extLst>
          </p:cNvPr>
          <p:cNvSpPr>
            <a:spLocks noGrp="1"/>
          </p:cNvSpPr>
          <p:nvPr>
            <p:ph type="ctrTitle"/>
          </p:nvPr>
        </p:nvSpPr>
        <p:spPr>
          <a:xfrm>
            <a:off x="8073392" y="1962149"/>
            <a:ext cx="3759807" cy="1547813"/>
          </a:xfrm>
        </p:spPr>
        <p:txBody>
          <a:bodyPr anchor="b"/>
          <a:lstStyle>
            <a:lvl1pPr algn="l">
              <a:lnSpc>
                <a:spcPts val="4000"/>
              </a:lnSpc>
              <a:defRPr sz="4800" spc="-15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7EEE8855-FE55-4351-B21B-FE33CB8050C1}"/>
              </a:ext>
            </a:extLst>
          </p:cNvPr>
          <p:cNvSpPr>
            <a:spLocks noGrp="1"/>
          </p:cNvSpPr>
          <p:nvPr>
            <p:ph type="subTitle" idx="1"/>
          </p:nvPr>
        </p:nvSpPr>
        <p:spPr>
          <a:xfrm>
            <a:off x="8073391" y="3602038"/>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Graphic 11">
            <a:extLst>
              <a:ext uri="{FF2B5EF4-FFF2-40B4-BE49-F238E27FC236}">
                <a16:creationId xmlns:a16="http://schemas.microsoft.com/office/drawing/2014/main" id="{54BAE1D8-3DF8-48CA-92C4-2E2064E4A3C5}"/>
              </a:ext>
            </a:extLst>
          </p:cNvPr>
          <p:cNvSpPr/>
          <p:nvPr userDrawn="1"/>
        </p:nvSpPr>
        <p:spPr>
          <a:xfrm>
            <a:off x="8776606" y="3981146"/>
            <a:ext cx="3413965" cy="2695876"/>
          </a:xfrm>
          <a:custGeom>
            <a:avLst/>
            <a:gdLst>
              <a:gd name="connsiteX0" fmla="*/ 4121944 w 4124325"/>
              <a:gd name="connsiteY0" fmla="*/ 1555076 h 3257550"/>
              <a:gd name="connsiteX1" fmla="*/ 4118134 w 4124325"/>
              <a:gd name="connsiteY1" fmla="*/ 1533169 h 3257550"/>
              <a:gd name="connsiteX2" fmla="*/ 2782729 w 4124325"/>
              <a:gd name="connsiteY2" fmla="*/ 39649 h 3257550"/>
              <a:gd name="connsiteX3" fmla="*/ 2108359 w 4124325"/>
              <a:gd name="connsiteY3" fmla="*/ 2436139 h 3257550"/>
              <a:gd name="connsiteX4" fmla="*/ 1262539 w 4124325"/>
              <a:gd name="connsiteY4" fmla="*/ 1310284 h 3257550"/>
              <a:gd name="connsiteX5" fmla="*/ 717709 w 4124325"/>
              <a:gd name="connsiteY5" fmla="*/ 2358986 h 3257550"/>
              <a:gd name="connsiteX6" fmla="*/ 7144 w 4124325"/>
              <a:gd name="connsiteY6" fmla="*/ 3257194 h 3257550"/>
              <a:gd name="connsiteX7" fmla="*/ 4075271 w 4124325"/>
              <a:gd name="connsiteY7" fmla="*/ 3257194 h 3257550"/>
              <a:gd name="connsiteX8" fmla="*/ 4122896 w 4124325"/>
              <a:gd name="connsiteY8" fmla="*/ 3201949 h 3257550"/>
              <a:gd name="connsiteX9" fmla="*/ 4122896 w 4124325"/>
              <a:gd name="connsiteY9" fmla="*/ 1555076 h 3257550"/>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068127 w 4207192"/>
              <a:gd name="connsiteY9" fmla="*/ 3250050 h 3286245"/>
              <a:gd name="connsiteX10" fmla="*/ 4207192 w 4207192"/>
              <a:gd name="connsiteY10" fmla="*/ 3286245 h 3286245"/>
              <a:gd name="connsiteX0" fmla="*/ 4115752 w 4207192"/>
              <a:gd name="connsiteY0" fmla="*/ 3194805 h 3286245"/>
              <a:gd name="connsiteX1" fmla="*/ 4115752 w 4207192"/>
              <a:gd name="connsiteY1" fmla="*/ 1547932 h 3286245"/>
              <a:gd name="connsiteX2" fmla="*/ 4114800 w 4207192"/>
              <a:gd name="connsiteY2" fmla="*/ 1547932 h 3286245"/>
              <a:gd name="connsiteX3" fmla="*/ 4110990 w 4207192"/>
              <a:gd name="connsiteY3" fmla="*/ 1526025 h 3286245"/>
              <a:gd name="connsiteX4" fmla="*/ 2775585 w 4207192"/>
              <a:gd name="connsiteY4" fmla="*/ 32505 h 3286245"/>
              <a:gd name="connsiteX5" fmla="*/ 2101215 w 4207192"/>
              <a:gd name="connsiteY5" fmla="*/ 2428995 h 3286245"/>
              <a:gd name="connsiteX6" fmla="*/ 1255395 w 4207192"/>
              <a:gd name="connsiteY6" fmla="*/ 1303140 h 3286245"/>
              <a:gd name="connsiteX7" fmla="*/ 710565 w 4207192"/>
              <a:gd name="connsiteY7" fmla="*/ 2351842 h 3286245"/>
              <a:gd name="connsiteX8" fmla="*/ 0 w 4207192"/>
              <a:gd name="connsiteY8" fmla="*/ 3250050 h 3286245"/>
              <a:gd name="connsiteX9" fmla="*/ 4207192 w 4207192"/>
              <a:gd name="connsiteY9" fmla="*/ 3286245 h 3286245"/>
              <a:gd name="connsiteX0" fmla="*/ 4115752 w 4115752"/>
              <a:gd name="connsiteY0" fmla="*/ 3194805 h 3250050"/>
              <a:gd name="connsiteX1" fmla="*/ 4115752 w 4115752"/>
              <a:gd name="connsiteY1" fmla="*/ 1547932 h 3250050"/>
              <a:gd name="connsiteX2" fmla="*/ 4114800 w 4115752"/>
              <a:gd name="connsiteY2" fmla="*/ 1547932 h 3250050"/>
              <a:gd name="connsiteX3" fmla="*/ 4110990 w 4115752"/>
              <a:gd name="connsiteY3" fmla="*/ 1526025 h 3250050"/>
              <a:gd name="connsiteX4" fmla="*/ 2775585 w 4115752"/>
              <a:gd name="connsiteY4" fmla="*/ 32505 h 3250050"/>
              <a:gd name="connsiteX5" fmla="*/ 2101215 w 4115752"/>
              <a:gd name="connsiteY5" fmla="*/ 2428995 h 3250050"/>
              <a:gd name="connsiteX6" fmla="*/ 1255395 w 4115752"/>
              <a:gd name="connsiteY6" fmla="*/ 1303140 h 3250050"/>
              <a:gd name="connsiteX7" fmla="*/ 710565 w 4115752"/>
              <a:gd name="connsiteY7" fmla="*/ 2351842 h 3250050"/>
              <a:gd name="connsiteX8" fmla="*/ 0 w 4115752"/>
              <a:gd name="connsiteY8" fmla="*/ 3250050 h 3250050"/>
              <a:gd name="connsiteX0" fmla="*/ 4115752 w 4115752"/>
              <a:gd name="connsiteY0" fmla="*/ 1547932 h 3250050"/>
              <a:gd name="connsiteX1" fmla="*/ 4114800 w 4115752"/>
              <a:gd name="connsiteY1" fmla="*/ 1547932 h 3250050"/>
              <a:gd name="connsiteX2" fmla="*/ 4110990 w 4115752"/>
              <a:gd name="connsiteY2" fmla="*/ 1526025 h 3250050"/>
              <a:gd name="connsiteX3" fmla="*/ 2775585 w 4115752"/>
              <a:gd name="connsiteY3" fmla="*/ 32505 h 3250050"/>
              <a:gd name="connsiteX4" fmla="*/ 2101215 w 4115752"/>
              <a:gd name="connsiteY4" fmla="*/ 2428995 h 3250050"/>
              <a:gd name="connsiteX5" fmla="*/ 1255395 w 4115752"/>
              <a:gd name="connsiteY5" fmla="*/ 1303140 h 3250050"/>
              <a:gd name="connsiteX6" fmla="*/ 710565 w 4115752"/>
              <a:gd name="connsiteY6" fmla="*/ 2351842 h 3250050"/>
              <a:gd name="connsiteX7" fmla="*/ 0 w 4115752"/>
              <a:gd name="connsiteY7" fmla="*/ 3250050 h 3250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15752" h="3250050">
                <a:moveTo>
                  <a:pt x="4115752" y="1547932"/>
                </a:moveTo>
                <a:lnTo>
                  <a:pt x="4114800" y="1547932"/>
                </a:lnTo>
                <a:cubicBezTo>
                  <a:pt x="4114800" y="1540312"/>
                  <a:pt x="4113847" y="1532692"/>
                  <a:pt x="4110990" y="1526025"/>
                </a:cubicBezTo>
                <a:cubicBezTo>
                  <a:pt x="4060507" y="1391722"/>
                  <a:pt x="3224212" y="-249435"/>
                  <a:pt x="2775585" y="32505"/>
                </a:cubicBezTo>
                <a:cubicBezTo>
                  <a:pt x="2375535" y="283965"/>
                  <a:pt x="2629852" y="2428995"/>
                  <a:pt x="2101215" y="2428995"/>
                </a:cubicBezTo>
                <a:cubicBezTo>
                  <a:pt x="1784985" y="2428995"/>
                  <a:pt x="1670685" y="1303140"/>
                  <a:pt x="1255395" y="1303140"/>
                </a:cubicBezTo>
                <a:cubicBezTo>
                  <a:pt x="1037272" y="1303140"/>
                  <a:pt x="710565" y="1554600"/>
                  <a:pt x="710565" y="2351842"/>
                </a:cubicBezTo>
                <a:cubicBezTo>
                  <a:pt x="710565" y="3149085"/>
                  <a:pt x="0" y="3250050"/>
                  <a:pt x="0" y="3250050"/>
                </a:cubicBezTo>
              </a:path>
            </a:pathLst>
          </a:custGeom>
          <a:noFill/>
          <a:ln w="9525" cap="flat">
            <a:solidFill>
              <a:schemeClr val="bg1"/>
            </a:solidFill>
            <a:prstDash val="dash"/>
            <a:miter/>
          </a:ln>
        </p:spPr>
        <p:txBody>
          <a:bodyPr rtlCol="0" anchor="ctr"/>
          <a:lstStyle/>
          <a:p>
            <a:endParaRPr lang="en-US" dirty="0"/>
          </a:p>
        </p:txBody>
      </p:sp>
      <p:sp>
        <p:nvSpPr>
          <p:cNvPr id="14" name="Rectangle 13">
            <a:extLst>
              <a:ext uri="{FF2B5EF4-FFF2-40B4-BE49-F238E27FC236}">
                <a16:creationId xmlns:a16="http://schemas.microsoft.com/office/drawing/2014/main" id="{974E860F-437F-442E-898C-244A0DD5D765}"/>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80426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620000"/>
            <a:ext cx="55800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 name="Footer Placeholder 4">
            <a:extLst>
              <a:ext uri="{FF2B5EF4-FFF2-40B4-BE49-F238E27FC236}">
                <a16:creationId xmlns:a16="http://schemas.microsoft.com/office/drawing/2014/main" id="{3CFF9123-1F0C-4BD2-8233-FEE5B2A46612}"/>
              </a:ext>
            </a:extLst>
          </p:cNvPr>
          <p:cNvSpPr>
            <a:spLocks noGrp="1"/>
          </p:cNvSpPr>
          <p:nvPr>
            <p:ph type="ftr" sz="quarter" idx="13"/>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111E8981-59A6-4480-80A6-5619C2201789}"/>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311923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s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DDDF3-2E7E-4175-ACE9-B214DCE40C6E}"/>
              </a:ext>
            </a:extLst>
          </p:cNvPr>
          <p:cNvSpPr>
            <a:spLocks noGrp="1"/>
          </p:cNvSpPr>
          <p:nvPr>
            <p:ph type="title"/>
          </p:nvPr>
        </p:nvSpPr>
        <p:spPr/>
        <p:txBody>
          <a:bodyPr/>
          <a:lstStyle/>
          <a:p>
            <a:r>
              <a:rPr lang="en-US" noProof="0"/>
              <a:t>Click to edit Master title style</a:t>
            </a:r>
          </a:p>
        </p:txBody>
      </p:sp>
      <p:sp>
        <p:nvSpPr>
          <p:cNvPr id="8" name="Subtitle">
            <a:extLst>
              <a:ext uri="{FF2B5EF4-FFF2-40B4-BE49-F238E27FC236}">
                <a16:creationId xmlns:a16="http://schemas.microsoft.com/office/drawing/2014/main" id="{5302A3D4-CF60-41AF-924C-B30D3FD99751}"/>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Footer Placeholder 2">
            <a:extLst>
              <a:ext uri="{FF2B5EF4-FFF2-40B4-BE49-F238E27FC236}">
                <a16:creationId xmlns:a16="http://schemas.microsoft.com/office/drawing/2014/main" id="{2E0E8FCF-8FC7-49D2-9516-7662294E35B7}"/>
              </a:ext>
            </a:extLst>
          </p:cNvPr>
          <p:cNvSpPr>
            <a:spLocks noGrp="1"/>
          </p:cNvSpPr>
          <p:nvPr>
            <p:ph type="ftr" sz="quarter" idx="13"/>
          </p:nvPr>
        </p:nvSpPr>
        <p:spPr/>
        <p:txBody>
          <a:bodyPr/>
          <a:lstStyle/>
          <a:p>
            <a:r>
              <a:rPr lang="en-US" noProof="0"/>
              <a:t>Add a footer</a:t>
            </a:r>
          </a:p>
        </p:txBody>
      </p:sp>
      <p:sp>
        <p:nvSpPr>
          <p:cNvPr id="4" name="Slide Number Placeholder 3">
            <a:extLst>
              <a:ext uri="{FF2B5EF4-FFF2-40B4-BE49-F238E27FC236}">
                <a16:creationId xmlns:a16="http://schemas.microsoft.com/office/drawing/2014/main" id="{216208B4-CFD5-4FAE-9519-74EFAC0B0368}"/>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2122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BAED074E-AB07-44D1-8B4E-189EAEF798D6}"/>
              </a:ext>
            </a:extLst>
          </p:cNvPr>
          <p:cNvSpPr>
            <a:spLocks noGrp="1"/>
          </p:cNvSpPr>
          <p:nvPr>
            <p:ph type="ftr" sz="quarter" idx="10"/>
          </p:nvPr>
        </p:nvSpPr>
        <p:spPr/>
        <p:txBody>
          <a:bodyPr/>
          <a:lstStyle/>
          <a:p>
            <a:r>
              <a:rPr lang="en-US" noProof="0"/>
              <a:t>Add a footer</a:t>
            </a:r>
          </a:p>
        </p:txBody>
      </p:sp>
      <p:sp>
        <p:nvSpPr>
          <p:cNvPr id="3" name="Slide Number Placeholder 2">
            <a:extLst>
              <a:ext uri="{FF2B5EF4-FFF2-40B4-BE49-F238E27FC236}">
                <a16:creationId xmlns:a16="http://schemas.microsoft.com/office/drawing/2014/main" id="{2801D44B-9877-40D1-B788-EE3BFD57C5AB}"/>
              </a:ext>
            </a:extLst>
          </p:cNvPr>
          <p:cNvSpPr>
            <a:spLocks noGrp="1"/>
          </p:cNvSpPr>
          <p:nvPr>
            <p:ph type="sldNum" sz="quarter" idx="11"/>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946637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9FB83C35-D975-48B4-8E79-AB7A1A80DFC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7799832" cy="6675120"/>
          </a:xfrm>
          <a:prstGeom prst="rect">
            <a:avLst/>
          </a:prstGeom>
        </p:spPr>
      </p:pic>
      <p:sp>
        <p:nvSpPr>
          <p:cNvPr id="11" name="Rectangle 10">
            <a:extLst>
              <a:ext uri="{FF2B5EF4-FFF2-40B4-BE49-F238E27FC236}">
                <a16:creationId xmlns:a16="http://schemas.microsoft.com/office/drawing/2014/main" id="{DD7E187E-6082-49C3-B795-CC4321FE39F8}"/>
              </a:ext>
            </a:extLst>
          </p:cNvPr>
          <p:cNvSpPr/>
          <p:nvPr userDrawn="1"/>
        </p:nvSpPr>
        <p:spPr>
          <a:xfrm>
            <a:off x="6671"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2" name="Picture Placeholder 9">
            <a:extLst>
              <a:ext uri="{FF2B5EF4-FFF2-40B4-BE49-F238E27FC236}">
                <a16:creationId xmlns:a16="http://schemas.microsoft.com/office/drawing/2014/main" id="{8FBFF6A8-5ABD-4191-81E4-C9F86380A56D}"/>
              </a:ext>
            </a:extLst>
          </p:cNvPr>
          <p:cNvSpPr>
            <a:spLocks noGrp="1"/>
          </p:cNvSpPr>
          <p:nvPr>
            <p:ph type="pic" sz="quarter" idx="10"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5" name="Footer Placeholder 4">
            <a:extLst>
              <a:ext uri="{FF2B5EF4-FFF2-40B4-BE49-F238E27FC236}">
                <a16:creationId xmlns:a16="http://schemas.microsoft.com/office/drawing/2014/main" id="{16E27D1E-1708-4D17-AB85-058EE0C34776}"/>
              </a:ext>
            </a:extLst>
          </p:cNvPr>
          <p:cNvSpPr>
            <a:spLocks noGrp="1"/>
          </p:cNvSpPr>
          <p:nvPr>
            <p:ph type="ftr" sz="quarter" idx="13"/>
          </p:nvPr>
        </p:nvSpPr>
        <p:spPr>
          <a:gradFill>
            <a:gsLst>
              <a:gs pos="82000">
                <a:schemeClr val="tx1">
                  <a:lumMod val="85000"/>
                  <a:lumOff val="15000"/>
                </a:schemeClr>
              </a:gs>
              <a:gs pos="100000">
                <a:schemeClr val="tx1"/>
              </a:gs>
            </a:gsLst>
          </a:gradFill>
        </p:spPr>
        <p:txBody>
          <a:bodyPr/>
          <a:lstStyle>
            <a:lvl1pPr>
              <a:defRPr>
                <a:solidFill>
                  <a:schemeClr val="bg1"/>
                </a:solidFill>
              </a:defRPr>
            </a:lvl1pPr>
          </a:lstStyle>
          <a:p>
            <a:r>
              <a:rPr lang="en-US" noProof="0"/>
              <a:t>Add a footer</a:t>
            </a:r>
          </a:p>
        </p:txBody>
      </p:sp>
      <p:sp>
        <p:nvSpPr>
          <p:cNvPr id="9" name="Slide Number Placeholder 8">
            <a:extLst>
              <a:ext uri="{FF2B5EF4-FFF2-40B4-BE49-F238E27FC236}">
                <a16:creationId xmlns:a16="http://schemas.microsoft.com/office/drawing/2014/main" id="{69529A18-E6EB-4081-B804-B2FCF5287DFF}"/>
              </a:ext>
            </a:extLst>
          </p:cNvPr>
          <p:cNvSpPr>
            <a:spLocks noGrp="1"/>
          </p:cNvSpPr>
          <p:nvPr>
            <p:ph type="sldNum" sz="quarter" idx="14"/>
          </p:nvPr>
        </p:nvSpPr>
        <p:spPr>
          <a:xfrm>
            <a:off x="11594400" y="6678000"/>
            <a:ext cx="597600" cy="144000"/>
          </a:xfrm>
        </p:spPr>
        <p:txBody>
          <a:bodyPr/>
          <a:lstStyle/>
          <a:p>
            <a:fld id="{058DB212-BFA2-403F-85EF-DFD3FF6D973A}" type="slidenum">
              <a:rPr lang="en-US" noProof="0" smtClean="0"/>
              <a:pPr/>
              <a:t>‹#›</a:t>
            </a:fld>
            <a:endParaRPr lang="en-US" noProof="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p:nvPr>
        </p:nvSpPr>
        <p:spPr>
          <a:xfrm>
            <a:off x="1273834" y="2481141"/>
            <a:ext cx="3759807" cy="1547813"/>
          </a:xfrm>
        </p:spPr>
        <p:txBody>
          <a:bodyPr anchor="b"/>
          <a:lstStyle>
            <a:lvl1pPr algn="l">
              <a:lnSpc>
                <a:spcPts val="4000"/>
              </a:lnSpc>
              <a:defRPr sz="4800" spc="-150">
                <a:solidFill>
                  <a:schemeClr val="bg1"/>
                </a:solidFill>
              </a:defRPr>
            </a:lvl1pPr>
          </a:lstStyle>
          <a:p>
            <a:r>
              <a:rPr lang="en-US" noProof="0"/>
              <a:t>Click to edit Master title style</a:t>
            </a:r>
          </a:p>
        </p:txBody>
      </p:sp>
      <p:sp>
        <p:nvSpPr>
          <p:cNvPr id="14" name="Subtitle 2">
            <a:extLst>
              <a:ext uri="{FF2B5EF4-FFF2-40B4-BE49-F238E27FC236}">
                <a16:creationId xmlns:a16="http://schemas.microsoft.com/office/drawing/2014/main" id="{3CDBDF0B-F377-47FD-9DA1-C3BDA7C1DEDE}"/>
              </a:ext>
            </a:extLst>
          </p:cNvPr>
          <p:cNvSpPr>
            <a:spLocks noGrp="1"/>
          </p:cNvSpPr>
          <p:nvPr>
            <p:ph type="subTitle" idx="1"/>
          </p:nvPr>
        </p:nvSpPr>
        <p:spPr>
          <a:xfrm>
            <a:off x="1273833" y="4220102"/>
            <a:ext cx="3756943" cy="722312"/>
          </a:xfrm>
        </p:spPr>
        <p:txBody>
          <a:bodyPr/>
          <a:lstStyle>
            <a:lvl1pPr marL="0" indent="0" algn="l">
              <a:buNone/>
              <a:defRPr sz="1600" spc="-15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p>
        </p:txBody>
      </p:sp>
      <p:sp>
        <p:nvSpPr>
          <p:cNvPr id="18" name="Graphic 15">
            <a:extLst>
              <a:ext uri="{FF2B5EF4-FFF2-40B4-BE49-F238E27FC236}">
                <a16:creationId xmlns:a16="http://schemas.microsoft.com/office/drawing/2014/main" id="{F50292C9-54F6-4F7B-A885-34CE1E3B0351}"/>
              </a:ext>
            </a:extLst>
          </p:cNvPr>
          <p:cNvSpPr/>
          <p:nvPr/>
        </p:nvSpPr>
        <p:spPr>
          <a:xfrm flipH="1">
            <a:off x="-1428"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noProof="0"/>
          </a:p>
        </p:txBody>
      </p:sp>
    </p:spTree>
    <p:extLst>
      <p:ext uri="{BB962C8B-B14F-4D97-AF65-F5344CB8AC3E}">
        <p14:creationId xmlns:p14="http://schemas.microsoft.com/office/powerpoint/2010/main" val="2120236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Layou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7804150" y="1"/>
            <a:ext cx="4387850" cy="6679488"/>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1642857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Layout 2">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95A87C21-15CD-48D8-B583-89B110156879}"/>
              </a:ext>
            </a:extLst>
          </p:cNvPr>
          <p:cNvSpPr/>
          <p:nvPr userDrawn="1"/>
        </p:nvSpPr>
        <p:spPr>
          <a:xfrm>
            <a:off x="7804351" y="0"/>
            <a:ext cx="4386221" cy="6677022"/>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6993300" cy="540000"/>
          </a:xfrm>
        </p:spPr>
        <p:txBody>
          <a:bodyPr/>
          <a:lstStyle/>
          <a:p>
            <a:r>
              <a:rPr lang="en-US" noProof="0"/>
              <a:t>Click to edit Master title style</a:t>
            </a:r>
          </a:p>
        </p:txBody>
      </p:sp>
      <p:sp>
        <p:nvSpPr>
          <p:cNvPr id="16" name="Subtitle">
            <a:extLst>
              <a:ext uri="{FF2B5EF4-FFF2-40B4-BE49-F238E27FC236}">
                <a16:creationId xmlns:a16="http://schemas.microsoft.com/office/drawing/2014/main" id="{152317FE-88B5-4D1F-AECF-DA69D6779BEA}"/>
              </a:ext>
            </a:extLst>
          </p:cNvPr>
          <p:cNvSpPr>
            <a:spLocks noGrp="1"/>
          </p:cNvSpPr>
          <p:nvPr>
            <p:ph type="body" sz="quarter" idx="12" hasCustomPrompt="1"/>
          </p:nvPr>
        </p:nvSpPr>
        <p:spPr>
          <a:xfrm>
            <a:off x="360363" y="1080000"/>
            <a:ext cx="6992937" cy="360362"/>
          </a:xfrm>
        </p:spPr>
        <p:txBody>
          <a:bodyPr/>
          <a:lstStyle>
            <a:lvl1pPr marL="0" indent="0">
              <a:buNone/>
              <a:defRPr sz="2100"/>
            </a:lvl1pPr>
          </a:lstStyle>
          <a:p>
            <a:pPr lvl="0"/>
            <a:r>
              <a:rPr lang="en-US" noProof="0"/>
              <a:t>Subtitle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620000"/>
            <a:ext cx="6992936"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8127752" y="4320000"/>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4" name="Footer Placeholder 3">
            <a:extLst>
              <a:ext uri="{FF2B5EF4-FFF2-40B4-BE49-F238E27FC236}">
                <a16:creationId xmlns:a16="http://schemas.microsoft.com/office/drawing/2014/main" id="{BC263EBA-2C46-40FB-9D48-819ED0C8994F}"/>
              </a:ext>
            </a:extLst>
          </p:cNvPr>
          <p:cNvSpPr>
            <a:spLocks noGrp="1"/>
          </p:cNvSpPr>
          <p:nvPr>
            <p:ph type="ftr" sz="quarter" idx="14"/>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719230BC-20AB-4DD9-AF5C-47BA72E56986}"/>
              </a:ext>
            </a:extLst>
          </p:cNvPr>
          <p:cNvSpPr>
            <a:spLocks noGrp="1"/>
          </p:cNvSpPr>
          <p:nvPr>
            <p:ph type="sldNum" sz="quarter" idx="15"/>
          </p:nvPr>
        </p:nvSpPr>
        <p:spPr/>
        <p:txBody>
          <a:bodyPr/>
          <a:lstStyle/>
          <a:p>
            <a:fld id="{058DB212-BFA2-403F-85EF-DFD3FF6D973A}" type="slidenum">
              <a:rPr lang="en-US" noProof="0" smtClean="0"/>
              <a:pPr/>
              <a:t>‹#›</a:t>
            </a:fld>
            <a:endParaRPr lang="en-US" noProof="0"/>
          </a:p>
        </p:txBody>
      </p:sp>
      <p:sp>
        <p:nvSpPr>
          <p:cNvPr id="8" name="Picture Placeholder 5">
            <a:extLst>
              <a:ext uri="{FF2B5EF4-FFF2-40B4-BE49-F238E27FC236}">
                <a16:creationId xmlns:a16="http://schemas.microsoft.com/office/drawing/2014/main" id="{5092E684-C621-4F92-A05A-A167EEF46270}"/>
              </a:ext>
            </a:extLst>
          </p:cNvPr>
          <p:cNvSpPr>
            <a:spLocks noGrp="1"/>
          </p:cNvSpPr>
          <p:nvPr>
            <p:ph type="pic" sz="quarter" idx="16" hasCustomPrompt="1"/>
          </p:nvPr>
        </p:nvSpPr>
        <p:spPr>
          <a:xfrm>
            <a:off x="10057037" y="4320000"/>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9" name="Picture Placeholder 5">
            <a:extLst>
              <a:ext uri="{FF2B5EF4-FFF2-40B4-BE49-F238E27FC236}">
                <a16:creationId xmlns:a16="http://schemas.microsoft.com/office/drawing/2014/main" id="{6958D132-F2A9-41E1-BDD8-067D52CE5FEB}"/>
              </a:ext>
            </a:extLst>
          </p:cNvPr>
          <p:cNvSpPr>
            <a:spLocks noGrp="1"/>
          </p:cNvSpPr>
          <p:nvPr>
            <p:ph type="pic" sz="quarter" idx="17" hasCustomPrompt="1"/>
          </p:nvPr>
        </p:nvSpPr>
        <p:spPr>
          <a:xfrm>
            <a:off x="8127752" y="2395565"/>
            <a:ext cx="1800000" cy="1800000"/>
          </a:xfrm>
          <a:solidFill>
            <a:schemeClr val="bg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0" name="Picture Placeholder 5">
            <a:extLst>
              <a:ext uri="{FF2B5EF4-FFF2-40B4-BE49-F238E27FC236}">
                <a16:creationId xmlns:a16="http://schemas.microsoft.com/office/drawing/2014/main" id="{B88FD4DB-5089-4686-B4F7-A26163146C9A}"/>
              </a:ext>
            </a:extLst>
          </p:cNvPr>
          <p:cNvSpPr>
            <a:spLocks noGrp="1"/>
          </p:cNvSpPr>
          <p:nvPr>
            <p:ph type="pic" sz="quarter" idx="18" hasCustomPrompt="1"/>
          </p:nvPr>
        </p:nvSpPr>
        <p:spPr>
          <a:xfrm>
            <a:off x="10057037" y="2395565"/>
            <a:ext cx="1800000" cy="1800000"/>
          </a:xfrm>
          <a:solidFill>
            <a:schemeClr val="tx1">
              <a:lumMod val="75000"/>
              <a:lumOff val="25000"/>
            </a:schemeClr>
          </a:solidFill>
        </p:spPr>
        <p:txBody>
          <a:bodyPr anchor="ctr"/>
          <a:lstStyle>
            <a:lvl1pPr marL="0" indent="0" algn="ctr">
              <a:buNone/>
              <a:defRPr sz="1600" i="1">
                <a:solidFill>
                  <a:schemeClr val="bg1"/>
                </a:solidFill>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1" name="Picture Placeholder 5">
            <a:extLst>
              <a:ext uri="{FF2B5EF4-FFF2-40B4-BE49-F238E27FC236}">
                <a16:creationId xmlns:a16="http://schemas.microsoft.com/office/drawing/2014/main" id="{324023AF-AB97-4B60-86FA-5DC8DA1B5C49}"/>
              </a:ext>
            </a:extLst>
          </p:cNvPr>
          <p:cNvSpPr>
            <a:spLocks noGrp="1"/>
          </p:cNvSpPr>
          <p:nvPr>
            <p:ph type="pic" sz="quarter" idx="19" hasCustomPrompt="1"/>
          </p:nvPr>
        </p:nvSpPr>
        <p:spPr>
          <a:xfrm>
            <a:off x="8127752" y="471129"/>
            <a:ext cx="1800000" cy="1800000"/>
          </a:xfrm>
          <a:solidFill>
            <a:schemeClr val="accent1"/>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12" name="Picture Placeholder 5">
            <a:extLst>
              <a:ext uri="{FF2B5EF4-FFF2-40B4-BE49-F238E27FC236}">
                <a16:creationId xmlns:a16="http://schemas.microsoft.com/office/drawing/2014/main" id="{8210F231-568A-4348-B33F-9EBB4A5CF9EB}"/>
              </a:ext>
            </a:extLst>
          </p:cNvPr>
          <p:cNvSpPr>
            <a:spLocks noGrp="1"/>
          </p:cNvSpPr>
          <p:nvPr>
            <p:ph type="pic" sz="quarter" idx="20" hasCustomPrompt="1"/>
          </p:nvPr>
        </p:nvSpPr>
        <p:spPr>
          <a:xfrm>
            <a:off x="10057037" y="471129"/>
            <a:ext cx="1800000" cy="1800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Tree>
    <p:extLst>
      <p:ext uri="{BB962C8B-B14F-4D97-AF65-F5344CB8AC3E}">
        <p14:creationId xmlns:p14="http://schemas.microsoft.com/office/powerpoint/2010/main" val="2445114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BF7CBC-CC93-4AB3-9D46-61075505816B}"/>
              </a:ext>
            </a:extLst>
          </p:cNvPr>
          <p:cNvSpPr>
            <a:spLocks noGrp="1"/>
          </p:cNvSpPr>
          <p:nvPr>
            <p:ph type="title"/>
          </p:nvPr>
        </p:nvSpPr>
        <p:spPr>
          <a:xfrm>
            <a:off x="360000" y="360000"/>
            <a:ext cx="11473200" cy="540000"/>
          </a:xfrm>
        </p:spPr>
        <p:txBody>
          <a:bodyPr/>
          <a:lstStyle/>
          <a:p>
            <a:r>
              <a:rPr lang="en-US" noProof="0"/>
              <a:t>Click to edit Master title style</a:t>
            </a:r>
          </a:p>
        </p:txBody>
      </p:sp>
      <p:sp>
        <p:nvSpPr>
          <p:cNvPr id="3" name="Left Col">
            <a:extLst>
              <a:ext uri="{FF2B5EF4-FFF2-40B4-BE49-F238E27FC236}">
                <a16:creationId xmlns:a16="http://schemas.microsoft.com/office/drawing/2014/main" id="{49529B8D-BAD9-4E6D-82F7-0275D8195AA9}"/>
              </a:ext>
            </a:extLst>
          </p:cNvPr>
          <p:cNvSpPr>
            <a:spLocks noGrp="1"/>
          </p:cNvSpPr>
          <p:nvPr>
            <p:ph sz="half" idx="1"/>
          </p:nvPr>
        </p:nvSpPr>
        <p:spPr>
          <a:xfrm>
            <a:off x="3600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3" name="Left Header">
            <a:extLst>
              <a:ext uri="{FF2B5EF4-FFF2-40B4-BE49-F238E27FC236}">
                <a16:creationId xmlns:a16="http://schemas.microsoft.com/office/drawing/2014/main" id="{2241B0A0-0033-49FF-89B8-142165C8E93C}"/>
              </a:ext>
            </a:extLst>
          </p:cNvPr>
          <p:cNvSpPr>
            <a:spLocks noGrp="1"/>
          </p:cNvSpPr>
          <p:nvPr>
            <p:ph type="body" sz="quarter" idx="12" hasCustomPrompt="1"/>
          </p:nvPr>
        </p:nvSpPr>
        <p:spPr>
          <a:xfrm>
            <a:off x="360000" y="1620000"/>
            <a:ext cx="5580000" cy="360000"/>
          </a:xfrm>
        </p:spPr>
        <p:txBody>
          <a:bodyPr/>
          <a:lstStyle>
            <a:lvl1pPr marL="0" indent="0">
              <a:buNone/>
              <a:defRPr b="1"/>
            </a:lvl1pPr>
          </a:lstStyle>
          <a:p>
            <a:pPr lvl="0"/>
            <a:r>
              <a:rPr lang="en-US" noProof="0"/>
              <a:t>Compare A</a:t>
            </a:r>
          </a:p>
        </p:txBody>
      </p:sp>
      <p:sp>
        <p:nvSpPr>
          <p:cNvPr id="4" name="Right Col">
            <a:extLst>
              <a:ext uri="{FF2B5EF4-FFF2-40B4-BE49-F238E27FC236}">
                <a16:creationId xmlns:a16="http://schemas.microsoft.com/office/drawing/2014/main" id="{0AAD114E-6BCC-4476-8E44-12E87D4675E2}"/>
              </a:ext>
            </a:extLst>
          </p:cNvPr>
          <p:cNvSpPr>
            <a:spLocks noGrp="1"/>
          </p:cNvSpPr>
          <p:nvPr>
            <p:ph sz="half" idx="2"/>
          </p:nvPr>
        </p:nvSpPr>
        <p:spPr>
          <a:xfrm>
            <a:off x="6253200" y="1980000"/>
            <a:ext cx="5580000" cy="414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 name="Right Header">
            <a:extLst>
              <a:ext uri="{FF2B5EF4-FFF2-40B4-BE49-F238E27FC236}">
                <a16:creationId xmlns:a16="http://schemas.microsoft.com/office/drawing/2014/main" id="{069A9930-1B94-49BC-B4A6-B597F155D2DD}"/>
              </a:ext>
            </a:extLst>
          </p:cNvPr>
          <p:cNvSpPr>
            <a:spLocks noGrp="1"/>
          </p:cNvSpPr>
          <p:nvPr>
            <p:ph type="body" sz="quarter" idx="13" hasCustomPrompt="1"/>
          </p:nvPr>
        </p:nvSpPr>
        <p:spPr>
          <a:xfrm>
            <a:off x="6253200" y="1620000"/>
            <a:ext cx="5580000" cy="360000"/>
          </a:xfrm>
        </p:spPr>
        <p:txBody>
          <a:bodyPr/>
          <a:lstStyle>
            <a:lvl1pPr marL="0" indent="0">
              <a:buNone/>
              <a:defRPr b="1"/>
            </a:lvl1pPr>
          </a:lstStyle>
          <a:p>
            <a:pPr lvl="0"/>
            <a:r>
              <a:rPr lang="en-US" noProof="0"/>
              <a:t>Compare B</a:t>
            </a:r>
          </a:p>
        </p:txBody>
      </p:sp>
      <p:sp>
        <p:nvSpPr>
          <p:cNvPr id="5" name="Footer Placeholder 4">
            <a:extLst>
              <a:ext uri="{FF2B5EF4-FFF2-40B4-BE49-F238E27FC236}">
                <a16:creationId xmlns:a16="http://schemas.microsoft.com/office/drawing/2014/main" id="{7C7AC535-CCE6-472A-BA3D-DDE92DFF0EDA}"/>
              </a:ext>
            </a:extLst>
          </p:cNvPr>
          <p:cNvSpPr>
            <a:spLocks noGrp="1"/>
          </p:cNvSpPr>
          <p:nvPr>
            <p:ph type="ftr" sz="quarter" idx="15"/>
          </p:nvPr>
        </p:nvSpPr>
        <p:spPr/>
        <p:txBody>
          <a:bodyPr/>
          <a:lstStyle/>
          <a:p>
            <a:r>
              <a:rPr lang="en-US" noProof="0"/>
              <a:t>Add a footer</a:t>
            </a:r>
          </a:p>
        </p:txBody>
      </p:sp>
      <p:sp>
        <p:nvSpPr>
          <p:cNvPr id="6" name="Slide Number Placeholder 5">
            <a:extLst>
              <a:ext uri="{FF2B5EF4-FFF2-40B4-BE49-F238E27FC236}">
                <a16:creationId xmlns:a16="http://schemas.microsoft.com/office/drawing/2014/main" id="{6A32F890-EB29-4A5B-A499-BB0FC04447A7}"/>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488888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Large Photo">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3B63572F-04A5-456D-9066-1A65AFF5E685}"/>
              </a:ext>
            </a:extLst>
          </p:cNvPr>
          <p:cNvSpPr>
            <a:spLocks noGrp="1"/>
          </p:cNvSpPr>
          <p:nvPr>
            <p:ph type="pic" sz="quarter" idx="13" hasCustomPrompt="1"/>
          </p:nvPr>
        </p:nvSpPr>
        <p:spPr>
          <a:xfrm>
            <a:off x="0" y="0"/>
            <a:ext cx="12191999" cy="6678000"/>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or Drag and Drop your Image</a:t>
            </a:r>
          </a:p>
        </p:txBody>
      </p:sp>
      <p:sp>
        <p:nvSpPr>
          <p:cNvPr id="3" name="Slide Number Placeholder 2">
            <a:extLst>
              <a:ext uri="{FF2B5EF4-FFF2-40B4-BE49-F238E27FC236}">
                <a16:creationId xmlns:a16="http://schemas.microsoft.com/office/drawing/2014/main" id="{719A41AC-399F-4B25-A28A-F7679843C36E}"/>
              </a:ext>
            </a:extLst>
          </p:cNvPr>
          <p:cNvSpPr>
            <a:spLocks noGrp="1"/>
          </p:cNvSpPr>
          <p:nvPr>
            <p:ph type="sldNum" sz="quarter" idx="16"/>
          </p:nvPr>
        </p:nvSpPr>
        <p:spPr/>
        <p:txBody>
          <a:bodyPr/>
          <a:lstStyle/>
          <a:p>
            <a:fld id="{058DB212-BFA2-403F-85EF-DFD3FF6D973A}" type="slidenum">
              <a:rPr lang="en-US" noProof="0" smtClean="0"/>
              <a:pPr/>
              <a:t>‹#›</a:t>
            </a:fld>
            <a:endParaRPr lang="en-US" noProof="0"/>
          </a:p>
        </p:txBody>
      </p:sp>
      <p:sp>
        <p:nvSpPr>
          <p:cNvPr id="10" name="Caption">
            <a:extLst>
              <a:ext uri="{FF2B5EF4-FFF2-40B4-BE49-F238E27FC236}">
                <a16:creationId xmlns:a16="http://schemas.microsoft.com/office/drawing/2014/main" id="{E1C65CF6-B529-468F-B46C-1D1C2E71A116}"/>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2" name="Title 1">
            <a:extLst>
              <a:ext uri="{FF2B5EF4-FFF2-40B4-BE49-F238E27FC236}">
                <a16:creationId xmlns:a16="http://schemas.microsoft.com/office/drawing/2014/main" id="{FC5845FB-DCB7-4844-B346-98986ADFCE02}"/>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42188077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3" name="Media Placeholder 2">
            <a:extLst>
              <a:ext uri="{FF2B5EF4-FFF2-40B4-BE49-F238E27FC236}">
                <a16:creationId xmlns:a16="http://schemas.microsoft.com/office/drawing/2014/main" id="{FB784EBA-F0C5-4F6F-9426-185FBA239203}"/>
              </a:ext>
            </a:extLst>
          </p:cNvPr>
          <p:cNvSpPr>
            <a:spLocks noGrp="1"/>
          </p:cNvSpPr>
          <p:nvPr>
            <p:ph type="media" sz="quarter" idx="15" hasCustomPrompt="1"/>
          </p:nvPr>
        </p:nvSpPr>
        <p:spPr>
          <a:xfrm>
            <a:off x="0" y="0"/>
            <a:ext cx="12192000" cy="6678000"/>
          </a:xfrm>
          <a:pattFill prst="dkUpDiag">
            <a:fgClr>
              <a:schemeClr val="bg1">
                <a:lumMod val="85000"/>
              </a:schemeClr>
            </a:fgClr>
            <a:bgClr>
              <a:schemeClr val="bg1">
                <a:lumMod val="95000"/>
              </a:schemeClr>
            </a:bgClr>
          </a:patt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noProof="0"/>
              <a:t>Insert Your Video</a:t>
            </a:r>
          </a:p>
        </p:txBody>
      </p:sp>
      <p:sp>
        <p:nvSpPr>
          <p:cNvPr id="5" name="Caption">
            <a:extLst>
              <a:ext uri="{FF2B5EF4-FFF2-40B4-BE49-F238E27FC236}">
                <a16:creationId xmlns:a16="http://schemas.microsoft.com/office/drawing/2014/main" id="{172090C5-61AC-430F-AA33-8EF3902C4669}"/>
              </a:ext>
            </a:extLst>
          </p:cNvPr>
          <p:cNvSpPr>
            <a:spLocks noGrp="1"/>
          </p:cNvSpPr>
          <p:nvPr>
            <p:ph type="body" sz="quarter" idx="14" hasCustomPrompt="1"/>
          </p:nvPr>
        </p:nvSpPr>
        <p:spPr>
          <a:xfrm>
            <a:off x="7801275" y="6156000"/>
            <a:ext cx="3793125" cy="396000"/>
          </a:xfrm>
          <a:solidFill>
            <a:schemeClr val="tx1"/>
          </a:solidFill>
        </p:spPr>
        <p:txBody>
          <a:bodyPr lIns="72000" tIns="72000"/>
          <a:lstStyle>
            <a:lvl1pPr marL="0" indent="0">
              <a:buNone/>
              <a:defRPr>
                <a:solidFill>
                  <a:schemeClr val="bg1"/>
                </a:solidFill>
              </a:defRPr>
            </a:lvl1pPr>
            <a:lvl2pPr marL="263525" indent="0">
              <a:buNone/>
              <a:defRPr/>
            </a:lvl2pPr>
            <a:lvl3pPr marL="536575" indent="0">
              <a:buNone/>
              <a:defRPr/>
            </a:lvl3pPr>
            <a:lvl4pPr marL="811213" indent="0">
              <a:buNone/>
              <a:defRPr/>
            </a:lvl4pPr>
            <a:lvl5pPr marL="1074738" indent="0">
              <a:buNone/>
              <a:defRPr/>
            </a:lvl5pPr>
          </a:lstStyle>
          <a:p>
            <a:pPr lvl="0"/>
            <a:r>
              <a:rPr lang="en-US" noProof="0"/>
              <a:t>Place your Image Caption Here</a:t>
            </a:r>
          </a:p>
        </p:txBody>
      </p:sp>
      <p:sp>
        <p:nvSpPr>
          <p:cNvPr id="4" name="Slide Number Placeholder 3">
            <a:extLst>
              <a:ext uri="{FF2B5EF4-FFF2-40B4-BE49-F238E27FC236}">
                <a16:creationId xmlns:a16="http://schemas.microsoft.com/office/drawing/2014/main" id="{8377EBDA-221D-4CBD-8DBF-E03A370015DB}"/>
              </a:ext>
            </a:extLst>
          </p:cNvPr>
          <p:cNvSpPr>
            <a:spLocks noGrp="1"/>
          </p:cNvSpPr>
          <p:nvPr>
            <p:ph type="sldNum" sz="quarter" idx="17"/>
          </p:nvPr>
        </p:nvSpPr>
        <p:spPr/>
        <p:txBody>
          <a:bodyPr/>
          <a:lstStyle/>
          <a:p>
            <a:fld id="{058DB212-BFA2-403F-85EF-DFD3FF6D973A}" type="slidenum">
              <a:rPr lang="en-US" noProof="0" smtClean="0"/>
              <a:pPr/>
              <a:t>‹#›</a:t>
            </a:fld>
            <a:endParaRPr lang="en-US" noProof="0"/>
          </a:p>
        </p:txBody>
      </p:sp>
      <p:sp>
        <p:nvSpPr>
          <p:cNvPr id="2" name="Title 1">
            <a:extLst>
              <a:ext uri="{FF2B5EF4-FFF2-40B4-BE49-F238E27FC236}">
                <a16:creationId xmlns:a16="http://schemas.microsoft.com/office/drawing/2014/main" id="{882508FC-366E-44DA-80A8-28048E1E4AEF}"/>
              </a:ext>
            </a:extLst>
          </p:cNvPr>
          <p:cNvSpPr>
            <a:spLocks noGrp="1"/>
          </p:cNvSpPr>
          <p:nvPr>
            <p:ph type="title"/>
          </p:nvPr>
        </p:nvSpPr>
        <p:spPr/>
        <p:txBody>
          <a:bodyPr/>
          <a:lstStyle/>
          <a:p>
            <a:r>
              <a:rPr lang="en-US" noProof="0"/>
              <a:t>Click to edit Master title style</a:t>
            </a:r>
          </a:p>
        </p:txBody>
      </p:sp>
    </p:spTree>
    <p:extLst>
      <p:ext uri="{BB962C8B-B14F-4D97-AF65-F5344CB8AC3E}">
        <p14:creationId xmlns:p14="http://schemas.microsoft.com/office/powerpoint/2010/main" val="23215801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Divider">
    <p:spTree>
      <p:nvGrpSpPr>
        <p:cNvPr id="1" name=""/>
        <p:cNvGrpSpPr/>
        <p:nvPr/>
      </p:nvGrpSpPr>
      <p:grpSpPr>
        <a:xfrm>
          <a:off x="0" y="0"/>
          <a:ext cx="0" cy="0"/>
          <a:chOff x="0" y="0"/>
          <a:chExt cx="0" cy="0"/>
        </a:xfrm>
      </p:grpSpPr>
      <p:pic>
        <p:nvPicPr>
          <p:cNvPr id="26" name="Picture 25">
            <a:extLst>
              <a:ext uri="{FF2B5EF4-FFF2-40B4-BE49-F238E27FC236}">
                <a16:creationId xmlns:a16="http://schemas.microsoft.com/office/drawing/2014/main" id="{111E4563-E2FC-4D6F-B759-AB4FB77D270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flipH="1">
            <a:off x="0" y="0"/>
            <a:ext cx="7799832" cy="6675120"/>
          </a:xfrm>
          <a:prstGeom prst="rect">
            <a:avLst/>
          </a:prstGeom>
        </p:spPr>
      </p:pic>
      <p:sp>
        <p:nvSpPr>
          <p:cNvPr id="24" name="Rectangle 23">
            <a:extLst>
              <a:ext uri="{FF2B5EF4-FFF2-40B4-BE49-F238E27FC236}">
                <a16:creationId xmlns:a16="http://schemas.microsoft.com/office/drawing/2014/main" id="{92FE8913-A018-418C-99FB-2DF342B9B5A0}"/>
              </a:ext>
            </a:extLst>
          </p:cNvPr>
          <p:cNvSpPr/>
          <p:nvPr userDrawn="1"/>
        </p:nvSpPr>
        <p:spPr>
          <a:xfrm>
            <a:off x="0" y="0"/>
            <a:ext cx="7802524" cy="6677644"/>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Picture Placeholder 9">
            <a:extLst>
              <a:ext uri="{FF2B5EF4-FFF2-40B4-BE49-F238E27FC236}">
                <a16:creationId xmlns:a16="http://schemas.microsoft.com/office/drawing/2014/main" id="{AF7702AD-1968-4CE6-BC7C-02C0637069A8}"/>
              </a:ext>
            </a:extLst>
          </p:cNvPr>
          <p:cNvSpPr>
            <a:spLocks noGrp="1"/>
          </p:cNvSpPr>
          <p:nvPr>
            <p:ph type="pic" sz="quarter" idx="14" hasCustomPrompt="1"/>
          </p:nvPr>
        </p:nvSpPr>
        <p:spPr>
          <a:xfrm>
            <a:off x="7801097" y="1"/>
            <a:ext cx="4389475" cy="6677644"/>
          </a:xfrm>
          <a:solidFill>
            <a:schemeClr val="bg1">
              <a:lumMod val="95000"/>
            </a:schemeClr>
          </a:solidFill>
        </p:spPr>
        <p:txBody>
          <a:bodyPr anchor="ctr"/>
          <a:lstStyle>
            <a:lvl1pPr marL="0" indent="0" algn="ctr">
              <a:buNone/>
              <a:defRPr sz="1600" i="1">
                <a:latin typeface="Times New Roman" panose="02020603050405020304" pitchFamily="18" charset="0"/>
                <a:cs typeface="Times New Roman" panose="02020603050405020304" pitchFamily="18" charset="0"/>
              </a:defRPr>
            </a:lvl1pPr>
          </a:lstStyle>
          <a:p>
            <a:r>
              <a:rPr lang="en-US"/>
              <a:t>Insert or Drag and Drop your Image</a:t>
            </a:r>
            <a:endParaRPr lang="en-US" dirty="0"/>
          </a:p>
        </p:txBody>
      </p:sp>
      <p:sp>
        <p:nvSpPr>
          <p:cNvPr id="13" name="Title 1">
            <a:extLst>
              <a:ext uri="{FF2B5EF4-FFF2-40B4-BE49-F238E27FC236}">
                <a16:creationId xmlns:a16="http://schemas.microsoft.com/office/drawing/2014/main" id="{C6A78464-8D00-4B94-90C7-90F1B54C8AA0}"/>
              </a:ext>
            </a:extLst>
          </p:cNvPr>
          <p:cNvSpPr>
            <a:spLocks noGrp="1"/>
          </p:cNvSpPr>
          <p:nvPr>
            <p:ph type="ctrTitle" hasCustomPrompt="1"/>
          </p:nvPr>
        </p:nvSpPr>
        <p:spPr>
          <a:xfrm>
            <a:off x="794862" y="3032684"/>
            <a:ext cx="3759807" cy="1547813"/>
          </a:xfrm>
        </p:spPr>
        <p:txBody>
          <a:bodyPr anchor="b"/>
          <a:lstStyle>
            <a:lvl1pPr algn="l">
              <a:lnSpc>
                <a:spcPts val="4000"/>
              </a:lnSpc>
              <a:defRPr sz="6600" spc="-150">
                <a:solidFill>
                  <a:schemeClr val="bg1"/>
                </a:solidFill>
              </a:defRPr>
            </a:lvl1pPr>
          </a:lstStyle>
          <a:p>
            <a:r>
              <a:rPr lang="en-US"/>
              <a:t>Thank You</a:t>
            </a:r>
            <a:endParaRPr lang="en-US" dirty="0"/>
          </a:p>
        </p:txBody>
      </p:sp>
      <p:sp>
        <p:nvSpPr>
          <p:cNvPr id="18" name="Graphic 15">
            <a:extLst>
              <a:ext uri="{FF2B5EF4-FFF2-40B4-BE49-F238E27FC236}">
                <a16:creationId xmlns:a16="http://schemas.microsoft.com/office/drawing/2014/main" id="{F50292C9-54F6-4F7B-A885-34CE1E3B0351}"/>
              </a:ext>
            </a:extLst>
          </p:cNvPr>
          <p:cNvSpPr/>
          <p:nvPr userDrawn="1"/>
        </p:nvSpPr>
        <p:spPr>
          <a:xfrm>
            <a:off x="1774391" y="4123811"/>
            <a:ext cx="6027420" cy="2599249"/>
          </a:xfrm>
          <a:custGeom>
            <a:avLst/>
            <a:gdLst>
              <a:gd name="connsiteX0" fmla="*/ 7144 w 6505575"/>
              <a:gd name="connsiteY0" fmla="*/ 2606393 h 2609850"/>
              <a:gd name="connsiteX1" fmla="*/ 881539 w 6505575"/>
              <a:gd name="connsiteY1" fmla="*/ 2062516 h 2609850"/>
              <a:gd name="connsiteX2" fmla="*/ 1477804 w 6505575"/>
              <a:gd name="connsiteY2" fmla="*/ 2056801 h 2609850"/>
              <a:gd name="connsiteX3" fmla="*/ 1569244 w 6505575"/>
              <a:gd name="connsiteY3" fmla="*/ 2112046 h 2609850"/>
              <a:gd name="connsiteX4" fmla="*/ 2539841 w 6505575"/>
              <a:gd name="connsiteY4" fmla="*/ 2084423 h 2609850"/>
              <a:gd name="connsiteX5" fmla="*/ 3238976 w 6505575"/>
              <a:gd name="connsiteY5" fmla="*/ 1611031 h 2609850"/>
              <a:gd name="connsiteX6" fmla="*/ 3642836 w 6505575"/>
              <a:gd name="connsiteY6" fmla="*/ 1590076 h 2609850"/>
              <a:gd name="connsiteX7" fmla="*/ 3963829 w 6505575"/>
              <a:gd name="connsiteY7" fmla="*/ 1762478 h 2609850"/>
              <a:gd name="connsiteX8" fmla="*/ 4862989 w 6505575"/>
              <a:gd name="connsiteY8" fmla="*/ 1455773 h 2609850"/>
              <a:gd name="connsiteX9" fmla="*/ 5106829 w 6505575"/>
              <a:gd name="connsiteY9" fmla="*/ 734731 h 2609850"/>
              <a:gd name="connsiteX10" fmla="*/ 6034564 w 6505575"/>
              <a:gd name="connsiteY10" fmla="*/ 69886 h 2609850"/>
              <a:gd name="connsiteX11" fmla="*/ 6034564 w 6505575"/>
              <a:gd name="connsiteY11" fmla="*/ 69886 h 2609850"/>
              <a:gd name="connsiteX12" fmla="*/ 6507004 w 6505575"/>
              <a:gd name="connsiteY12" fmla="*/ 1395766 h 2609850"/>
              <a:gd name="connsiteX13" fmla="*/ 6507004 w 6505575"/>
              <a:gd name="connsiteY13" fmla="*/ 2605441 h 2609850"/>
              <a:gd name="connsiteX14" fmla="*/ 7144 w 6505575"/>
              <a:gd name="connsiteY14" fmla="*/ 2605441 h 2609850"/>
              <a:gd name="connsiteX0" fmla="*/ 6499860 w 6591300"/>
              <a:gd name="connsiteY0" fmla="*/ 1388622 h 2599249"/>
              <a:gd name="connsiteX1" fmla="*/ 6499860 w 6591300"/>
              <a:gd name="connsiteY1" fmla="*/ 2598297 h 2599249"/>
              <a:gd name="connsiteX2" fmla="*/ 0 w 6591300"/>
              <a:gd name="connsiteY2" fmla="*/ 2598297 h 2599249"/>
              <a:gd name="connsiteX3" fmla="*/ 0 w 6591300"/>
              <a:gd name="connsiteY3" fmla="*/ 2599249 h 2599249"/>
              <a:gd name="connsiteX4" fmla="*/ 874395 w 6591300"/>
              <a:gd name="connsiteY4" fmla="*/ 2055372 h 2599249"/>
              <a:gd name="connsiteX5" fmla="*/ 1470660 w 6591300"/>
              <a:gd name="connsiteY5" fmla="*/ 2049657 h 2599249"/>
              <a:gd name="connsiteX6" fmla="*/ 1562100 w 6591300"/>
              <a:gd name="connsiteY6" fmla="*/ 2104902 h 2599249"/>
              <a:gd name="connsiteX7" fmla="*/ 2532697 w 6591300"/>
              <a:gd name="connsiteY7" fmla="*/ 2077279 h 2599249"/>
              <a:gd name="connsiteX8" fmla="*/ 3231832 w 6591300"/>
              <a:gd name="connsiteY8" fmla="*/ 1603887 h 2599249"/>
              <a:gd name="connsiteX9" fmla="*/ 3635692 w 6591300"/>
              <a:gd name="connsiteY9" fmla="*/ 1582932 h 2599249"/>
              <a:gd name="connsiteX10" fmla="*/ 3956685 w 6591300"/>
              <a:gd name="connsiteY10" fmla="*/ 1755334 h 2599249"/>
              <a:gd name="connsiteX11" fmla="*/ 4855845 w 6591300"/>
              <a:gd name="connsiteY11" fmla="*/ 1448629 h 2599249"/>
              <a:gd name="connsiteX12" fmla="*/ 5099685 w 6591300"/>
              <a:gd name="connsiteY12" fmla="*/ 727587 h 2599249"/>
              <a:gd name="connsiteX13" fmla="*/ 6027420 w 6591300"/>
              <a:gd name="connsiteY13" fmla="*/ 62742 h 2599249"/>
              <a:gd name="connsiteX14" fmla="*/ 6027420 w 6591300"/>
              <a:gd name="connsiteY14" fmla="*/ 62742 h 2599249"/>
              <a:gd name="connsiteX15" fmla="*/ 6591300 w 6591300"/>
              <a:gd name="connsiteY15" fmla="*/ 1480062 h 2599249"/>
              <a:gd name="connsiteX0" fmla="*/ 6499860 w 6591300"/>
              <a:gd name="connsiteY0" fmla="*/ 2598297 h 2599249"/>
              <a:gd name="connsiteX1" fmla="*/ 0 w 6591300"/>
              <a:gd name="connsiteY1" fmla="*/ 2598297 h 2599249"/>
              <a:gd name="connsiteX2" fmla="*/ 0 w 6591300"/>
              <a:gd name="connsiteY2" fmla="*/ 2599249 h 2599249"/>
              <a:gd name="connsiteX3" fmla="*/ 874395 w 6591300"/>
              <a:gd name="connsiteY3" fmla="*/ 2055372 h 2599249"/>
              <a:gd name="connsiteX4" fmla="*/ 1470660 w 6591300"/>
              <a:gd name="connsiteY4" fmla="*/ 2049657 h 2599249"/>
              <a:gd name="connsiteX5" fmla="*/ 1562100 w 6591300"/>
              <a:gd name="connsiteY5" fmla="*/ 2104902 h 2599249"/>
              <a:gd name="connsiteX6" fmla="*/ 2532697 w 6591300"/>
              <a:gd name="connsiteY6" fmla="*/ 2077279 h 2599249"/>
              <a:gd name="connsiteX7" fmla="*/ 3231832 w 6591300"/>
              <a:gd name="connsiteY7" fmla="*/ 1603887 h 2599249"/>
              <a:gd name="connsiteX8" fmla="*/ 3635692 w 6591300"/>
              <a:gd name="connsiteY8" fmla="*/ 1582932 h 2599249"/>
              <a:gd name="connsiteX9" fmla="*/ 3956685 w 6591300"/>
              <a:gd name="connsiteY9" fmla="*/ 1755334 h 2599249"/>
              <a:gd name="connsiteX10" fmla="*/ 4855845 w 6591300"/>
              <a:gd name="connsiteY10" fmla="*/ 1448629 h 2599249"/>
              <a:gd name="connsiteX11" fmla="*/ 5099685 w 6591300"/>
              <a:gd name="connsiteY11" fmla="*/ 727587 h 2599249"/>
              <a:gd name="connsiteX12" fmla="*/ 6027420 w 6591300"/>
              <a:gd name="connsiteY12" fmla="*/ 62742 h 2599249"/>
              <a:gd name="connsiteX13" fmla="*/ 6027420 w 6591300"/>
              <a:gd name="connsiteY13" fmla="*/ 62742 h 2599249"/>
              <a:gd name="connsiteX14" fmla="*/ 6591300 w 6591300"/>
              <a:gd name="connsiteY14" fmla="*/ 1480062 h 2599249"/>
              <a:gd name="connsiteX0" fmla="*/ 0 w 6591300"/>
              <a:gd name="connsiteY0" fmla="*/ 2598297 h 2599249"/>
              <a:gd name="connsiteX1" fmla="*/ 0 w 6591300"/>
              <a:gd name="connsiteY1" fmla="*/ 2599249 h 2599249"/>
              <a:gd name="connsiteX2" fmla="*/ 874395 w 6591300"/>
              <a:gd name="connsiteY2" fmla="*/ 2055372 h 2599249"/>
              <a:gd name="connsiteX3" fmla="*/ 1470660 w 6591300"/>
              <a:gd name="connsiteY3" fmla="*/ 2049657 h 2599249"/>
              <a:gd name="connsiteX4" fmla="*/ 1562100 w 6591300"/>
              <a:gd name="connsiteY4" fmla="*/ 2104902 h 2599249"/>
              <a:gd name="connsiteX5" fmla="*/ 2532697 w 6591300"/>
              <a:gd name="connsiteY5" fmla="*/ 2077279 h 2599249"/>
              <a:gd name="connsiteX6" fmla="*/ 3231832 w 6591300"/>
              <a:gd name="connsiteY6" fmla="*/ 1603887 h 2599249"/>
              <a:gd name="connsiteX7" fmla="*/ 3635692 w 6591300"/>
              <a:gd name="connsiteY7" fmla="*/ 1582932 h 2599249"/>
              <a:gd name="connsiteX8" fmla="*/ 3956685 w 6591300"/>
              <a:gd name="connsiteY8" fmla="*/ 1755334 h 2599249"/>
              <a:gd name="connsiteX9" fmla="*/ 4855845 w 6591300"/>
              <a:gd name="connsiteY9" fmla="*/ 1448629 h 2599249"/>
              <a:gd name="connsiteX10" fmla="*/ 5099685 w 6591300"/>
              <a:gd name="connsiteY10" fmla="*/ 727587 h 2599249"/>
              <a:gd name="connsiteX11" fmla="*/ 6027420 w 6591300"/>
              <a:gd name="connsiteY11" fmla="*/ 62742 h 2599249"/>
              <a:gd name="connsiteX12" fmla="*/ 6027420 w 6591300"/>
              <a:gd name="connsiteY12" fmla="*/ 62742 h 2599249"/>
              <a:gd name="connsiteX13" fmla="*/ 6591300 w 6591300"/>
              <a:gd name="connsiteY13" fmla="*/ 1480062 h 2599249"/>
              <a:gd name="connsiteX0" fmla="*/ 0 w 6027420"/>
              <a:gd name="connsiteY0" fmla="*/ 2598297 h 2599249"/>
              <a:gd name="connsiteX1" fmla="*/ 0 w 6027420"/>
              <a:gd name="connsiteY1" fmla="*/ 2599249 h 2599249"/>
              <a:gd name="connsiteX2" fmla="*/ 874395 w 6027420"/>
              <a:gd name="connsiteY2" fmla="*/ 2055372 h 2599249"/>
              <a:gd name="connsiteX3" fmla="*/ 1470660 w 6027420"/>
              <a:gd name="connsiteY3" fmla="*/ 2049657 h 2599249"/>
              <a:gd name="connsiteX4" fmla="*/ 1562100 w 6027420"/>
              <a:gd name="connsiteY4" fmla="*/ 2104902 h 2599249"/>
              <a:gd name="connsiteX5" fmla="*/ 2532697 w 6027420"/>
              <a:gd name="connsiteY5" fmla="*/ 2077279 h 2599249"/>
              <a:gd name="connsiteX6" fmla="*/ 3231832 w 6027420"/>
              <a:gd name="connsiteY6" fmla="*/ 1603887 h 2599249"/>
              <a:gd name="connsiteX7" fmla="*/ 3635692 w 6027420"/>
              <a:gd name="connsiteY7" fmla="*/ 1582932 h 2599249"/>
              <a:gd name="connsiteX8" fmla="*/ 3956685 w 6027420"/>
              <a:gd name="connsiteY8" fmla="*/ 1755334 h 2599249"/>
              <a:gd name="connsiteX9" fmla="*/ 4855845 w 6027420"/>
              <a:gd name="connsiteY9" fmla="*/ 1448629 h 2599249"/>
              <a:gd name="connsiteX10" fmla="*/ 5099685 w 6027420"/>
              <a:gd name="connsiteY10" fmla="*/ 727587 h 2599249"/>
              <a:gd name="connsiteX11" fmla="*/ 6027420 w 6027420"/>
              <a:gd name="connsiteY11" fmla="*/ 62742 h 2599249"/>
              <a:gd name="connsiteX12" fmla="*/ 6027420 w 6027420"/>
              <a:gd name="connsiteY12" fmla="*/ 62742 h 259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27420" h="2599249">
                <a:moveTo>
                  <a:pt x="0" y="2598297"/>
                </a:moveTo>
                <a:lnTo>
                  <a:pt x="0" y="2599249"/>
                </a:lnTo>
                <a:lnTo>
                  <a:pt x="874395" y="2055372"/>
                </a:lnTo>
                <a:cubicBezTo>
                  <a:pt x="1056322" y="1942024"/>
                  <a:pt x="1286827" y="1940119"/>
                  <a:pt x="1470660" y="2049657"/>
                </a:cubicBezTo>
                <a:lnTo>
                  <a:pt x="1562100" y="2104902"/>
                </a:lnTo>
                <a:cubicBezTo>
                  <a:pt x="1863090" y="2284924"/>
                  <a:pt x="2241232" y="2273494"/>
                  <a:pt x="2532697" y="2077279"/>
                </a:cubicBezTo>
                <a:lnTo>
                  <a:pt x="3231832" y="1603887"/>
                </a:lnTo>
                <a:cubicBezTo>
                  <a:pt x="3351847" y="1521972"/>
                  <a:pt x="3508057" y="1514352"/>
                  <a:pt x="3635692" y="1582932"/>
                </a:cubicBezTo>
                <a:lnTo>
                  <a:pt x="3956685" y="1755334"/>
                </a:lnTo>
                <a:cubicBezTo>
                  <a:pt x="4288155" y="1933452"/>
                  <a:pt x="4701540" y="1792482"/>
                  <a:pt x="4855845" y="1448629"/>
                </a:cubicBezTo>
                <a:lnTo>
                  <a:pt x="5099685" y="727587"/>
                </a:lnTo>
                <a:cubicBezTo>
                  <a:pt x="5228273" y="156087"/>
                  <a:pt x="5863590" y="-137283"/>
                  <a:pt x="6027420" y="62742"/>
                </a:cubicBezTo>
                <a:lnTo>
                  <a:pt x="6027420" y="62742"/>
                </a:lnTo>
              </a:path>
            </a:pathLst>
          </a:custGeom>
          <a:noFill/>
          <a:ln w="9525" cap="flat">
            <a:solidFill>
              <a:schemeClr val="bg1"/>
            </a:solidFill>
            <a:prstDash val="dash"/>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p>
        </p:txBody>
      </p:sp>
      <p:sp>
        <p:nvSpPr>
          <p:cNvPr id="15" name="Name">
            <a:extLst>
              <a:ext uri="{FF2B5EF4-FFF2-40B4-BE49-F238E27FC236}">
                <a16:creationId xmlns:a16="http://schemas.microsoft.com/office/drawing/2014/main" id="{B8C48821-0D90-416C-873E-50587E8A0C8E}"/>
              </a:ext>
            </a:extLst>
          </p:cNvPr>
          <p:cNvSpPr>
            <a:spLocks noGrp="1"/>
          </p:cNvSpPr>
          <p:nvPr>
            <p:ph type="body" sz="quarter" idx="11" hasCustomPrompt="1"/>
          </p:nvPr>
        </p:nvSpPr>
        <p:spPr>
          <a:xfrm>
            <a:off x="794861" y="4741677"/>
            <a:ext cx="3756943" cy="252000"/>
          </a:xfrm>
        </p:spPr>
        <p:txBody>
          <a:bodyPr anchor="ctr"/>
          <a:lstStyle>
            <a:lvl1pPr marL="0" indent="0">
              <a:buNone/>
              <a:defRPr sz="1600">
                <a:solidFill>
                  <a:schemeClr val="bg1"/>
                </a:solidFill>
                <a:latin typeface="+mn-lt"/>
              </a:defRPr>
            </a:lvl1pPr>
          </a:lstStyle>
          <a:p>
            <a:pPr lvl="0"/>
            <a:r>
              <a:rPr lang="en-US"/>
              <a:t>Name</a:t>
            </a:r>
            <a:endParaRPr lang="en-US" dirty="0"/>
          </a:p>
        </p:txBody>
      </p:sp>
      <p:sp>
        <p:nvSpPr>
          <p:cNvPr id="16" name="Email">
            <a:extLst>
              <a:ext uri="{FF2B5EF4-FFF2-40B4-BE49-F238E27FC236}">
                <a16:creationId xmlns:a16="http://schemas.microsoft.com/office/drawing/2014/main" id="{42450180-8D19-405E-97F0-2A309B58D01C}"/>
              </a:ext>
            </a:extLst>
          </p:cNvPr>
          <p:cNvSpPr>
            <a:spLocks noGrp="1"/>
          </p:cNvSpPr>
          <p:nvPr>
            <p:ph type="body" sz="quarter" idx="12" hasCustomPrompt="1"/>
          </p:nvPr>
        </p:nvSpPr>
        <p:spPr>
          <a:xfrm>
            <a:off x="1088990" y="5147137"/>
            <a:ext cx="3462814" cy="252000"/>
          </a:xfrm>
        </p:spPr>
        <p:txBody>
          <a:bodyPr anchor="ctr"/>
          <a:lstStyle>
            <a:lvl1pPr marL="0" indent="0">
              <a:buNone/>
              <a:defRPr sz="1200">
                <a:solidFill>
                  <a:schemeClr val="bg1"/>
                </a:solidFill>
                <a:latin typeface="+mn-lt"/>
              </a:defRPr>
            </a:lvl1pPr>
          </a:lstStyle>
          <a:p>
            <a:pPr lvl="0"/>
            <a:r>
              <a:rPr lang="en-US"/>
              <a:t>Email</a:t>
            </a:r>
            <a:endParaRPr lang="en-US" dirty="0"/>
          </a:p>
        </p:txBody>
      </p:sp>
      <p:sp>
        <p:nvSpPr>
          <p:cNvPr id="19" name="Rectangle 18">
            <a:extLst>
              <a:ext uri="{FF2B5EF4-FFF2-40B4-BE49-F238E27FC236}">
                <a16:creationId xmlns:a16="http://schemas.microsoft.com/office/drawing/2014/main" id="{C837F23B-0C4D-4D27-BF83-0B10D1CFFDCD}"/>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D39551A1-FBAD-4CC8-AA99-F9F4D4281782}"/>
              </a:ext>
            </a:extLst>
          </p:cNvPr>
          <p:cNvSpPr/>
          <p:nvPr userDrawn="1"/>
        </p:nvSpPr>
        <p:spPr>
          <a:xfrm>
            <a:off x="7804351" y="6678000"/>
            <a:ext cx="4224296" cy="144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tIns="0" rIns="36000" bIns="0" rtlCol="0" anchor="b"/>
          <a:lstStyle/>
          <a:p>
            <a:pPr algn="r"/>
            <a:endParaRPr lang="en-US" sz="1000" noProof="1">
              <a:latin typeface="Tw Cen MT" panose="020B0602020104020603" pitchFamily="34" charset="0"/>
            </a:endParaRPr>
          </a:p>
        </p:txBody>
      </p:sp>
      <p:sp>
        <p:nvSpPr>
          <p:cNvPr id="14" name="Slide Number Placeholder 5">
            <a:extLst>
              <a:ext uri="{FF2B5EF4-FFF2-40B4-BE49-F238E27FC236}">
                <a16:creationId xmlns:a16="http://schemas.microsoft.com/office/drawing/2014/main" id="{5F695C6B-DBEE-447E-B106-7351E00BD0AF}"/>
              </a:ext>
            </a:extLst>
          </p:cNvPr>
          <p:cNvSpPr txBox="1">
            <a:spLocks/>
          </p:cNvSpPr>
          <p:nvPr userDrawn="1"/>
        </p:nvSpPr>
        <p:spPr>
          <a:xfrm>
            <a:off x="12030074" y="6678000"/>
            <a:ext cx="161925" cy="144000"/>
          </a:xfrm>
          <a:prstGeom prst="rect">
            <a:avLst/>
          </a:prstGeom>
          <a:solidFill>
            <a:schemeClr val="accent1"/>
          </a:solidFill>
        </p:spPr>
        <p:txBody>
          <a:bodyPr vert="horz" lIns="0" tIns="0" rIns="72000" bIns="0" rtlCol="0" anchor="ctr"/>
          <a:lstStyle>
            <a:defPPr>
              <a:defRPr lang="en-US"/>
            </a:defPPr>
            <a:lvl1pPr marL="0" algn="r" defTabSz="914400" rtl="0" eaLnBrk="1" latinLnBrk="0" hangingPunct="1">
              <a:defRPr sz="1200" kern="1200">
                <a:solidFill>
                  <a:schemeClr val="bg1"/>
                </a:solidFill>
                <a:latin typeface="+mj-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23" name="Rectangle 22">
            <a:extLst>
              <a:ext uri="{FF2B5EF4-FFF2-40B4-BE49-F238E27FC236}">
                <a16:creationId xmlns:a16="http://schemas.microsoft.com/office/drawing/2014/main" id="{E1A38929-6316-4332-83F8-9E95386C7C42}"/>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277472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921DB-2DD6-4869-9104-BE40FBBCCE31}"/>
              </a:ext>
            </a:extLst>
          </p:cNvPr>
          <p:cNvSpPr>
            <a:spLocks noGrp="1"/>
          </p:cNvSpPr>
          <p:nvPr>
            <p:ph type="title"/>
          </p:nvPr>
        </p:nvSpPr>
        <p:spPr/>
        <p:txBody>
          <a:bodyPr/>
          <a:lstStyle/>
          <a:p>
            <a:r>
              <a:rPr lang="en-US" noProof="0"/>
              <a:t>Click to edit Master title style</a:t>
            </a:r>
          </a:p>
        </p:txBody>
      </p:sp>
      <p:sp>
        <p:nvSpPr>
          <p:cNvPr id="10" name="Subtitle">
            <a:extLst>
              <a:ext uri="{FF2B5EF4-FFF2-40B4-BE49-F238E27FC236}">
                <a16:creationId xmlns:a16="http://schemas.microsoft.com/office/drawing/2014/main" id="{1CC9B96F-1A0A-4B16-BDF7-48B289CD533E}"/>
              </a:ext>
            </a:extLst>
          </p:cNvPr>
          <p:cNvSpPr>
            <a:spLocks noGrp="1"/>
          </p:cNvSpPr>
          <p:nvPr>
            <p:ph type="body" sz="quarter" idx="12" hasCustomPrompt="1"/>
          </p:nvPr>
        </p:nvSpPr>
        <p:spPr>
          <a:xfrm>
            <a:off x="360363" y="1080000"/>
            <a:ext cx="11471275" cy="360362"/>
          </a:xfrm>
        </p:spPr>
        <p:txBody>
          <a:bodyPr/>
          <a:lstStyle>
            <a:lvl1pPr marL="0" indent="0">
              <a:buNone/>
              <a:defRPr sz="2100"/>
            </a:lvl1pPr>
          </a:lstStyle>
          <a:p>
            <a:pPr lvl="0"/>
            <a:r>
              <a:rPr lang="en-US" noProof="0"/>
              <a:t>Subtitle</a:t>
            </a:r>
          </a:p>
        </p:txBody>
      </p:sp>
      <p:sp>
        <p:nvSpPr>
          <p:cNvPr id="3" name="Content Placeholder 2">
            <a:extLst>
              <a:ext uri="{FF2B5EF4-FFF2-40B4-BE49-F238E27FC236}">
                <a16:creationId xmlns:a16="http://schemas.microsoft.com/office/drawing/2014/main" id="{D69A7081-42C5-4F4E-8A26-E7788CCF4FE5}"/>
              </a:ext>
            </a:extLst>
          </p:cNvPr>
          <p:cNvSpPr>
            <a:spLocks noGrp="1"/>
          </p:cNvSpPr>
          <p:nvPr>
            <p:ph idx="1"/>
          </p:nvPr>
        </p:nvSpPr>
        <p:spPr>
          <a:xfrm>
            <a:off x="360000" y="1620000"/>
            <a:ext cx="11473200" cy="4500000"/>
          </a:xfrm>
        </p:spPr>
        <p:txBody>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 name="Footer Placeholder 3">
            <a:extLst>
              <a:ext uri="{FF2B5EF4-FFF2-40B4-BE49-F238E27FC236}">
                <a16:creationId xmlns:a16="http://schemas.microsoft.com/office/drawing/2014/main" id="{9038FCAA-94B1-47BD-AD46-123D3404BBB2}"/>
              </a:ext>
            </a:extLst>
          </p:cNvPr>
          <p:cNvSpPr>
            <a:spLocks noGrp="1"/>
          </p:cNvSpPr>
          <p:nvPr>
            <p:ph type="ftr" sz="quarter" idx="13"/>
          </p:nvPr>
        </p:nvSpPr>
        <p:spPr/>
        <p:txBody>
          <a:bodyPr/>
          <a:lstStyle/>
          <a:p>
            <a:r>
              <a:rPr lang="en-US" noProof="0"/>
              <a:t>Add a footer</a:t>
            </a:r>
          </a:p>
        </p:txBody>
      </p:sp>
      <p:sp>
        <p:nvSpPr>
          <p:cNvPr id="5" name="Slide Number Placeholder 4">
            <a:extLst>
              <a:ext uri="{FF2B5EF4-FFF2-40B4-BE49-F238E27FC236}">
                <a16:creationId xmlns:a16="http://schemas.microsoft.com/office/drawing/2014/main" id="{81A11CEA-C130-40E5-A858-8D4FE6E58641}"/>
              </a:ext>
            </a:extLst>
          </p:cNvPr>
          <p:cNvSpPr>
            <a:spLocks noGrp="1"/>
          </p:cNvSpPr>
          <p:nvPr>
            <p:ph type="sldNum" sz="quarter" idx="14"/>
          </p:nvPr>
        </p:nvSpPr>
        <p:spPr/>
        <p:txBody>
          <a:bodyPr/>
          <a:lstStyle/>
          <a:p>
            <a:fld id="{058DB212-BFA2-403F-85EF-DFD3FF6D973A}" type="slidenum">
              <a:rPr lang="en-US" noProof="0" smtClean="0"/>
              <a:pPr/>
              <a:t>‹#›</a:t>
            </a:fld>
            <a:endParaRPr lang="en-US" noProof="0"/>
          </a:p>
        </p:txBody>
      </p:sp>
    </p:spTree>
    <p:extLst>
      <p:ext uri="{BB962C8B-B14F-4D97-AF65-F5344CB8AC3E}">
        <p14:creationId xmlns:p14="http://schemas.microsoft.com/office/powerpoint/2010/main" val="2708772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E99CE02-8616-40B2-85FF-B06E192752AB}"/>
              </a:ext>
            </a:extLst>
          </p:cNvPr>
          <p:cNvSpPr/>
          <p:nvPr userDrawn="1"/>
        </p:nvSpPr>
        <p:spPr>
          <a:xfrm>
            <a:off x="-9856" y="6678000"/>
            <a:ext cx="9405316" cy="144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1A9E718F-2F10-41F1-8E9F-18DD53EF065F}"/>
              </a:ext>
            </a:extLst>
          </p:cNvPr>
          <p:cNvSpPr/>
          <p:nvPr userDrawn="1"/>
        </p:nvSpPr>
        <p:spPr>
          <a:xfrm>
            <a:off x="-9856" y="6822000"/>
            <a:ext cx="12201856" cy="36000"/>
          </a:xfrm>
          <a:prstGeom prst="rect">
            <a:avLst/>
          </a:prstGeom>
          <a:gradFill>
            <a:gsLst>
              <a:gs pos="0">
                <a:schemeClr val="accent4"/>
              </a:gs>
              <a:gs pos="37000">
                <a:schemeClr val="bg1">
                  <a:lumMod val="85000"/>
                </a:schemeClr>
              </a:gs>
              <a:gs pos="100000">
                <a:schemeClr val="accent1"/>
              </a:gs>
              <a:gs pos="68000">
                <a:schemeClr val="tx1">
                  <a:lumMod val="85000"/>
                  <a:lumOff val="15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a:extLst>
              <a:ext uri="{FF2B5EF4-FFF2-40B4-BE49-F238E27FC236}">
                <a16:creationId xmlns:a16="http://schemas.microsoft.com/office/drawing/2014/main" id="{331581A5-A75E-41FB-A68A-70BA1AB54B28}"/>
              </a:ext>
            </a:extLst>
          </p:cNvPr>
          <p:cNvSpPr>
            <a:spLocks noGrp="1"/>
          </p:cNvSpPr>
          <p:nvPr>
            <p:ph type="title"/>
          </p:nvPr>
        </p:nvSpPr>
        <p:spPr>
          <a:xfrm>
            <a:off x="360000" y="360000"/>
            <a:ext cx="11473200" cy="540000"/>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6BA9B02-6E3D-4037-BE18-E02B786633E9}"/>
              </a:ext>
            </a:extLst>
          </p:cNvPr>
          <p:cNvSpPr>
            <a:spLocks noGrp="1"/>
          </p:cNvSpPr>
          <p:nvPr>
            <p:ph type="body" idx="1"/>
          </p:nvPr>
        </p:nvSpPr>
        <p:spPr>
          <a:xfrm>
            <a:off x="360000" y="1260000"/>
            <a:ext cx="11473200" cy="4860000"/>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a:extLst>
              <a:ext uri="{FF2B5EF4-FFF2-40B4-BE49-F238E27FC236}">
                <a16:creationId xmlns:a16="http://schemas.microsoft.com/office/drawing/2014/main" id="{BA954C2B-6B0B-4286-BFA4-F6131386B0E3}"/>
              </a:ext>
            </a:extLst>
          </p:cNvPr>
          <p:cNvSpPr>
            <a:spLocks noGrp="1"/>
          </p:cNvSpPr>
          <p:nvPr>
            <p:ph type="ftr" sz="quarter" idx="3"/>
          </p:nvPr>
        </p:nvSpPr>
        <p:spPr>
          <a:xfrm>
            <a:off x="360000" y="6483329"/>
            <a:ext cx="2378438" cy="187367"/>
          </a:xfrm>
          <a:prstGeom prst="rect">
            <a:avLst/>
          </a:prstGeom>
          <a:gradFill>
            <a:gsLst>
              <a:gs pos="82000">
                <a:schemeClr val="bg1">
                  <a:lumMod val="95000"/>
                </a:schemeClr>
              </a:gs>
              <a:gs pos="100000">
                <a:schemeClr val="bg1">
                  <a:lumMod val="65000"/>
                </a:schemeClr>
              </a:gs>
            </a:gsLst>
            <a:lin ang="5400000" scaled="0"/>
          </a:gradFill>
        </p:spPr>
        <p:txBody>
          <a:bodyPr vert="horz" lIns="36000" tIns="0" rIns="0" bIns="0" rtlCol="0" anchor="ctr"/>
          <a:lstStyle>
            <a:lvl1pPr algn="l">
              <a:defRPr sz="1200">
                <a:solidFill>
                  <a:schemeClr val="tx1">
                    <a:lumMod val="75000"/>
                    <a:lumOff val="25000"/>
                  </a:schemeClr>
                </a:solidFill>
                <a:latin typeface="+mj-lt"/>
              </a:defRPr>
            </a:lvl1pPr>
          </a:lstStyle>
          <a:p>
            <a:r>
              <a:rPr lang="en-US"/>
              <a:t>Add a footer</a:t>
            </a:r>
            <a:endParaRPr lang="en-US" dirty="0"/>
          </a:p>
        </p:txBody>
      </p:sp>
      <p:sp>
        <p:nvSpPr>
          <p:cNvPr id="6" name="Slide Number Placeholder 5">
            <a:extLst>
              <a:ext uri="{FF2B5EF4-FFF2-40B4-BE49-F238E27FC236}">
                <a16:creationId xmlns:a16="http://schemas.microsoft.com/office/drawing/2014/main" id="{D245D258-5720-4517-B8DE-EB5AA5C4FAE1}"/>
              </a:ext>
            </a:extLst>
          </p:cNvPr>
          <p:cNvSpPr>
            <a:spLocks noGrp="1"/>
          </p:cNvSpPr>
          <p:nvPr>
            <p:ph type="sldNum" sz="quarter" idx="4"/>
          </p:nvPr>
        </p:nvSpPr>
        <p:spPr>
          <a:xfrm>
            <a:off x="11594400" y="6678000"/>
            <a:ext cx="597600" cy="144000"/>
          </a:xfrm>
          <a:prstGeom prst="rect">
            <a:avLst/>
          </a:prstGeom>
          <a:gradFill>
            <a:gsLst>
              <a:gs pos="0">
                <a:schemeClr val="accent2">
                  <a:lumMod val="75000"/>
                  <a:shade val="30000"/>
                  <a:satMod val="115000"/>
                </a:schemeClr>
              </a:gs>
              <a:gs pos="47000">
                <a:schemeClr val="accent2">
                  <a:lumMod val="75000"/>
                  <a:shade val="67500"/>
                  <a:satMod val="115000"/>
                </a:schemeClr>
              </a:gs>
              <a:gs pos="100000">
                <a:schemeClr val="accent1"/>
              </a:gs>
            </a:gsLst>
            <a:lin ang="10800000" scaled="0"/>
          </a:gradFill>
        </p:spPr>
        <p:txBody>
          <a:bodyPr vert="horz" lIns="0" tIns="0" rIns="72000" bIns="0" rtlCol="0" anchor="ctr"/>
          <a:lstStyle>
            <a:lvl1pPr algn="r">
              <a:defRPr sz="1200">
                <a:solidFill>
                  <a:schemeClr val="bg1"/>
                </a:solidFill>
                <a:latin typeface="+mj-lt"/>
              </a:defRPr>
            </a:lvl1pPr>
          </a:lstStyle>
          <a:p>
            <a:fld id="{058DB212-BFA2-403F-85EF-DFD3FF6D973A}" type="slidenum">
              <a:rPr lang="en-US" smtClean="0"/>
              <a:pPr/>
              <a:t>‹#›</a:t>
            </a:fld>
            <a:endParaRPr lang="en-US" dirty="0"/>
          </a:p>
        </p:txBody>
      </p:sp>
    </p:spTree>
    <p:extLst>
      <p:ext uri="{BB962C8B-B14F-4D97-AF65-F5344CB8AC3E}">
        <p14:creationId xmlns:p14="http://schemas.microsoft.com/office/powerpoint/2010/main" val="3117711249"/>
      </p:ext>
    </p:extLst>
  </p:cSld>
  <p:clrMap bg1="lt1" tx1="dk1" bg2="lt2" tx2="dk2" accent1="accent1" accent2="accent2" accent3="accent3" accent4="accent4" accent5="accent5" accent6="accent6" hlink="hlink" folHlink="folHlink"/>
  <p:sldLayoutIdLst>
    <p:sldLayoutId id="2147483649" r:id="rId1"/>
    <p:sldLayoutId id="2147483657" r:id="rId2"/>
    <p:sldLayoutId id="2147483658" r:id="rId3"/>
    <p:sldLayoutId id="2147483663" r:id="rId4"/>
    <p:sldLayoutId id="2147483656" r:id="rId5"/>
    <p:sldLayoutId id="2147483660" r:id="rId6"/>
    <p:sldLayoutId id="2147483661" r:id="rId7"/>
    <p:sldLayoutId id="2147483664" r:id="rId8"/>
    <p:sldLayoutId id="2147483650" r:id="rId9"/>
    <p:sldLayoutId id="2147483652" r:id="rId10"/>
    <p:sldLayoutId id="2147483654" r:id="rId11"/>
    <p:sldLayoutId id="2147483655" r:id="rId12"/>
  </p:sldLayoutIdLst>
  <p:hf hdr="0" ftr="0" dt="0"/>
  <p:txStyles>
    <p:titleStyle>
      <a:lvl1pPr algn="l" defTabSz="914400" rtl="0" eaLnBrk="1" latinLnBrk="0" hangingPunct="1">
        <a:lnSpc>
          <a:spcPct val="90000"/>
        </a:lnSpc>
        <a:spcBef>
          <a:spcPct val="0"/>
        </a:spcBef>
        <a:buNone/>
        <a:defRPr sz="3200" kern="1200">
          <a:solidFill>
            <a:schemeClr val="tx1">
              <a:lumMod val="75000"/>
              <a:lumOff val="25000"/>
            </a:schemeClr>
          </a:solidFill>
          <a:latin typeface="+mj-lt"/>
          <a:ea typeface="+mj-ea"/>
          <a:cs typeface="+mj-cs"/>
        </a:defRPr>
      </a:lvl1pPr>
    </p:titleStyle>
    <p:bodyStyle>
      <a:lvl1pPr marL="263525" indent="-263525" algn="l" defTabSz="914400" rtl="0" eaLnBrk="1" latinLnBrk="0" hangingPunct="1">
        <a:lnSpc>
          <a:spcPct val="90000"/>
        </a:lnSpc>
        <a:spcBef>
          <a:spcPts val="1000"/>
        </a:spcBef>
        <a:buFont typeface="Arial" panose="020B0604020202020204" pitchFamily="34" charset="0"/>
        <a:buChar char="•"/>
        <a:defRPr sz="18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youtube.com/watch?v=5o8CwafCxnU&amp;list=PLzdnOPI1iJNfMRZm5DDxco3UdsFegvuB7&amp;index=3" TargetMode="External"/><Relationship Id="rId7"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6.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LVV_93mBfSU&amp;list=PLzdnOPI1iJNfMRZm5DDxco3UdsFegvuB7&amp;index=8" TargetMode="External"/><Relationship Id="rId7"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6.png"/><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i2qiNAVfQRw" TargetMode="External"/><Relationship Id="rId7"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13.png"/><Relationship Id="rId5" Type="http://schemas.openxmlformats.org/officeDocument/2006/relationships/image" Target="../media/image6.png"/><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5o8CwafCxnU&amp;list=PLzdnOPI1iJNfMRZm5DDxco3UdsFegvuB7&amp;index=3" TargetMode="External"/><Relationship Id="rId7"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5A836F-346F-4099-BC7B-0D8F3B27F395}"/>
              </a:ext>
            </a:extLst>
          </p:cNvPr>
          <p:cNvSpPr>
            <a:spLocks noGrp="1"/>
          </p:cNvSpPr>
          <p:nvPr>
            <p:ph type="ctrTitle"/>
          </p:nvPr>
        </p:nvSpPr>
        <p:spPr/>
        <p:txBody>
          <a:bodyPr/>
          <a:lstStyle/>
          <a:p>
            <a:r>
              <a:rPr lang="en-US" dirty="0"/>
              <a:t>WJEC GCSE Digital Technology</a:t>
            </a:r>
          </a:p>
        </p:txBody>
      </p:sp>
      <p:sp>
        <p:nvSpPr>
          <p:cNvPr id="5" name="Subtitle 4">
            <a:extLst>
              <a:ext uri="{FF2B5EF4-FFF2-40B4-BE49-F238E27FC236}">
                <a16:creationId xmlns:a16="http://schemas.microsoft.com/office/drawing/2014/main" id="{1FF39718-6251-4A5A-AAC7-767229317836}"/>
              </a:ext>
            </a:extLst>
          </p:cNvPr>
          <p:cNvSpPr>
            <a:spLocks noGrp="1"/>
          </p:cNvSpPr>
          <p:nvPr>
            <p:ph type="subTitle" idx="1"/>
          </p:nvPr>
        </p:nvSpPr>
        <p:spPr>
          <a:xfrm>
            <a:off x="8073391" y="3602037"/>
            <a:ext cx="3756943" cy="1596979"/>
          </a:xfrm>
        </p:spPr>
        <p:txBody>
          <a:bodyPr/>
          <a:lstStyle/>
          <a:p>
            <a:r>
              <a:rPr lang="en-US" dirty="0"/>
              <a:t>Unit 1:</a:t>
            </a:r>
          </a:p>
          <a:p>
            <a:r>
              <a:rPr lang="en-US" noProof="1"/>
              <a:t>The digital world</a:t>
            </a:r>
          </a:p>
          <a:p>
            <a:endParaRPr lang="en-US" noProof="1"/>
          </a:p>
          <a:p>
            <a:r>
              <a:rPr lang="en-US" noProof="1"/>
              <a:t>DT11: The internet</a:t>
            </a:r>
          </a:p>
        </p:txBody>
      </p:sp>
      <p:cxnSp>
        <p:nvCxnSpPr>
          <p:cNvPr id="22" name="Straight Connector 21">
            <a:extLst>
              <a:ext uri="{FF2B5EF4-FFF2-40B4-BE49-F238E27FC236}">
                <a16:creationId xmlns:a16="http://schemas.microsoft.com/office/drawing/2014/main" id="{1B17638D-56AE-48AD-96C8-EE46229C744C}"/>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4"/>
            </a:solidFill>
          </a:ln>
        </p:spPr>
        <p:style>
          <a:lnRef idx="1">
            <a:schemeClr val="accent1"/>
          </a:lnRef>
          <a:fillRef idx="0">
            <a:schemeClr val="accent1"/>
          </a:fillRef>
          <a:effectRef idx="0">
            <a:schemeClr val="accent1"/>
          </a:effectRef>
          <a:fontRef idx="minor">
            <a:schemeClr val="tx1"/>
          </a:fontRef>
        </p:style>
      </p:cxnSp>
      <p:sp>
        <p:nvSpPr>
          <p:cNvPr id="11" name="Graphic 8" descr="space radar outline">
            <a:extLst>
              <a:ext uri="{FF2B5EF4-FFF2-40B4-BE49-F238E27FC236}">
                <a16:creationId xmlns:a16="http://schemas.microsoft.com/office/drawing/2014/main" id="{52C1AEF9-C750-45F9-AD02-5447187F5716}"/>
              </a:ext>
            </a:extLst>
          </p:cNvPr>
          <p:cNvSpPr/>
          <p:nvPr/>
        </p:nvSpPr>
        <p:spPr>
          <a:xfrm rot="16731500">
            <a:off x="10654807" y="4433342"/>
            <a:ext cx="238125" cy="238125"/>
          </a:xfrm>
          <a:custGeom>
            <a:avLst/>
            <a:gdLst>
              <a:gd name="connsiteX0" fmla="*/ 145256 w 238125"/>
              <a:gd name="connsiteY0" fmla="*/ 159538 h 238125"/>
              <a:gd name="connsiteX1" fmla="*/ 150019 w 238125"/>
              <a:gd name="connsiteY1" fmla="*/ 154775 h 238125"/>
              <a:gd name="connsiteX2" fmla="*/ 150019 w 238125"/>
              <a:gd name="connsiteY2" fmla="*/ 145250 h 238125"/>
              <a:gd name="connsiteX3" fmla="*/ 145256 w 238125"/>
              <a:gd name="connsiteY3" fmla="*/ 140488 h 238125"/>
              <a:gd name="connsiteX4" fmla="*/ 140494 w 238125"/>
              <a:gd name="connsiteY4" fmla="*/ 145250 h 238125"/>
              <a:gd name="connsiteX5" fmla="*/ 140494 w 238125"/>
              <a:gd name="connsiteY5" fmla="*/ 154775 h 238125"/>
              <a:gd name="connsiteX6" fmla="*/ 145256 w 238125"/>
              <a:gd name="connsiteY6" fmla="*/ 159538 h 238125"/>
              <a:gd name="connsiteX7" fmla="*/ 234353 w 238125"/>
              <a:gd name="connsiteY7" fmla="*/ 122828 h 238125"/>
              <a:gd name="connsiteX8" fmla="*/ 196253 w 238125"/>
              <a:gd name="connsiteY8" fmla="*/ 84728 h 238125"/>
              <a:gd name="connsiteX9" fmla="*/ 192881 w 238125"/>
              <a:gd name="connsiteY9" fmla="*/ 83338 h 238125"/>
              <a:gd name="connsiteX10" fmla="*/ 97631 w 238125"/>
              <a:gd name="connsiteY10" fmla="*/ 83338 h 238125"/>
              <a:gd name="connsiteX11" fmla="*/ 93231 w 238125"/>
              <a:gd name="connsiteY11" fmla="*/ 86281 h 238125"/>
              <a:gd name="connsiteX12" fmla="*/ 94259 w 238125"/>
              <a:gd name="connsiteY12" fmla="*/ 91472 h 238125"/>
              <a:gd name="connsiteX13" fmla="*/ 114700 w 238125"/>
              <a:gd name="connsiteY13" fmla="*/ 111913 h 238125"/>
              <a:gd name="connsiteX14" fmla="*/ 73819 w 238125"/>
              <a:gd name="connsiteY14" fmla="*/ 111913 h 238125"/>
              <a:gd name="connsiteX15" fmla="*/ 73819 w 238125"/>
              <a:gd name="connsiteY15" fmla="*/ 45238 h 238125"/>
              <a:gd name="connsiteX16" fmla="*/ 88106 w 238125"/>
              <a:gd name="connsiteY16" fmla="*/ 45238 h 238125"/>
              <a:gd name="connsiteX17" fmla="*/ 92869 w 238125"/>
              <a:gd name="connsiteY17" fmla="*/ 40475 h 238125"/>
              <a:gd name="connsiteX18" fmla="*/ 92869 w 238125"/>
              <a:gd name="connsiteY18" fmla="*/ 21425 h 238125"/>
              <a:gd name="connsiteX19" fmla="*/ 88887 w 238125"/>
              <a:gd name="connsiteY19" fmla="*/ 16729 h 238125"/>
              <a:gd name="connsiteX20" fmla="*/ 31737 w 238125"/>
              <a:gd name="connsiteY20" fmla="*/ 7204 h 238125"/>
              <a:gd name="connsiteX21" fmla="*/ 27880 w 238125"/>
              <a:gd name="connsiteY21" fmla="*/ 8271 h 238125"/>
              <a:gd name="connsiteX22" fmla="*/ 26194 w 238125"/>
              <a:gd name="connsiteY22" fmla="*/ 11900 h 238125"/>
              <a:gd name="connsiteX23" fmla="*/ 26194 w 238125"/>
              <a:gd name="connsiteY23" fmla="*/ 40475 h 238125"/>
              <a:gd name="connsiteX24" fmla="*/ 30956 w 238125"/>
              <a:gd name="connsiteY24" fmla="*/ 45238 h 238125"/>
              <a:gd name="connsiteX25" fmla="*/ 64294 w 238125"/>
              <a:gd name="connsiteY25" fmla="*/ 45238 h 238125"/>
              <a:gd name="connsiteX26" fmla="*/ 64294 w 238125"/>
              <a:gd name="connsiteY26" fmla="*/ 111913 h 238125"/>
              <a:gd name="connsiteX27" fmla="*/ 40481 w 238125"/>
              <a:gd name="connsiteY27" fmla="*/ 111913 h 238125"/>
              <a:gd name="connsiteX28" fmla="*/ 26194 w 238125"/>
              <a:gd name="connsiteY28" fmla="*/ 126200 h 238125"/>
              <a:gd name="connsiteX29" fmla="*/ 26194 w 238125"/>
              <a:gd name="connsiteY29" fmla="*/ 164300 h 238125"/>
              <a:gd name="connsiteX30" fmla="*/ 40481 w 238125"/>
              <a:gd name="connsiteY30" fmla="*/ 178588 h 238125"/>
              <a:gd name="connsiteX31" fmla="*/ 76610 w 238125"/>
              <a:gd name="connsiteY31" fmla="*/ 178588 h 238125"/>
              <a:gd name="connsiteX32" fmla="*/ 52769 w 238125"/>
              <a:gd name="connsiteY32" fmla="*/ 202429 h 238125"/>
              <a:gd name="connsiteX33" fmla="*/ 30956 w 238125"/>
              <a:gd name="connsiteY33" fmla="*/ 188113 h 238125"/>
              <a:gd name="connsiteX34" fmla="*/ 7144 w 238125"/>
              <a:gd name="connsiteY34" fmla="*/ 211925 h 238125"/>
              <a:gd name="connsiteX35" fmla="*/ 30956 w 238125"/>
              <a:gd name="connsiteY35" fmla="*/ 235738 h 238125"/>
              <a:gd name="connsiteX36" fmla="*/ 54550 w 238125"/>
              <a:gd name="connsiteY36" fmla="*/ 214116 h 238125"/>
              <a:gd name="connsiteX37" fmla="*/ 90078 w 238125"/>
              <a:gd name="connsiteY37" fmla="*/ 178588 h 238125"/>
              <a:gd name="connsiteX38" fmla="*/ 111919 w 238125"/>
              <a:gd name="connsiteY38" fmla="*/ 178588 h 238125"/>
              <a:gd name="connsiteX39" fmla="*/ 111919 w 238125"/>
              <a:gd name="connsiteY39" fmla="*/ 188598 h 238125"/>
              <a:gd name="connsiteX40" fmla="*/ 92869 w 238125"/>
              <a:gd name="connsiteY40" fmla="*/ 211925 h 238125"/>
              <a:gd name="connsiteX41" fmla="*/ 116681 w 238125"/>
              <a:gd name="connsiteY41" fmla="*/ 235738 h 238125"/>
              <a:gd name="connsiteX42" fmla="*/ 140494 w 238125"/>
              <a:gd name="connsiteY42" fmla="*/ 211925 h 238125"/>
              <a:gd name="connsiteX43" fmla="*/ 121444 w 238125"/>
              <a:gd name="connsiteY43" fmla="*/ 188598 h 238125"/>
              <a:gd name="connsiteX44" fmla="*/ 121444 w 238125"/>
              <a:gd name="connsiteY44" fmla="*/ 178588 h 238125"/>
              <a:gd name="connsiteX45" fmla="*/ 143275 w 238125"/>
              <a:gd name="connsiteY45" fmla="*/ 178588 h 238125"/>
              <a:gd name="connsiteX46" fmla="*/ 178813 w 238125"/>
              <a:gd name="connsiteY46" fmla="*/ 214125 h 238125"/>
              <a:gd name="connsiteX47" fmla="*/ 202406 w 238125"/>
              <a:gd name="connsiteY47" fmla="*/ 235738 h 238125"/>
              <a:gd name="connsiteX48" fmla="*/ 226219 w 238125"/>
              <a:gd name="connsiteY48" fmla="*/ 211925 h 238125"/>
              <a:gd name="connsiteX49" fmla="*/ 202406 w 238125"/>
              <a:gd name="connsiteY49" fmla="*/ 188113 h 238125"/>
              <a:gd name="connsiteX50" fmla="*/ 180594 w 238125"/>
              <a:gd name="connsiteY50" fmla="*/ 202438 h 238125"/>
              <a:gd name="connsiteX51" fmla="*/ 156743 w 238125"/>
              <a:gd name="connsiteY51" fmla="*/ 178588 h 238125"/>
              <a:gd name="connsiteX52" fmla="*/ 192881 w 238125"/>
              <a:gd name="connsiteY52" fmla="*/ 178588 h 238125"/>
              <a:gd name="connsiteX53" fmla="*/ 207169 w 238125"/>
              <a:gd name="connsiteY53" fmla="*/ 164300 h 238125"/>
              <a:gd name="connsiteX54" fmla="*/ 207169 w 238125"/>
              <a:gd name="connsiteY54" fmla="*/ 130963 h 238125"/>
              <a:gd name="connsiteX55" fmla="*/ 230981 w 238125"/>
              <a:gd name="connsiteY55" fmla="*/ 130963 h 238125"/>
              <a:gd name="connsiteX56" fmla="*/ 235382 w 238125"/>
              <a:gd name="connsiteY56" fmla="*/ 128019 h 238125"/>
              <a:gd name="connsiteX57" fmla="*/ 234353 w 238125"/>
              <a:gd name="connsiteY57" fmla="*/ 122828 h 238125"/>
              <a:gd name="connsiteX58" fmla="*/ 45244 w 238125"/>
              <a:gd name="connsiteY58" fmla="*/ 211935 h 238125"/>
              <a:gd name="connsiteX59" fmla="*/ 30956 w 238125"/>
              <a:gd name="connsiteY59" fmla="*/ 226213 h 238125"/>
              <a:gd name="connsiteX60" fmla="*/ 16669 w 238125"/>
              <a:gd name="connsiteY60" fmla="*/ 211925 h 238125"/>
              <a:gd name="connsiteX61" fmla="*/ 30956 w 238125"/>
              <a:gd name="connsiteY61" fmla="*/ 197638 h 238125"/>
              <a:gd name="connsiteX62" fmla="*/ 45244 w 238125"/>
              <a:gd name="connsiteY62" fmla="*/ 211925 h 238125"/>
              <a:gd name="connsiteX63" fmla="*/ 45244 w 238125"/>
              <a:gd name="connsiteY63" fmla="*/ 211935 h 238125"/>
              <a:gd name="connsiteX64" fmla="*/ 202406 w 238125"/>
              <a:gd name="connsiteY64" fmla="*/ 197638 h 238125"/>
              <a:gd name="connsiteX65" fmla="*/ 216694 w 238125"/>
              <a:gd name="connsiteY65" fmla="*/ 211925 h 238125"/>
              <a:gd name="connsiteX66" fmla="*/ 202406 w 238125"/>
              <a:gd name="connsiteY66" fmla="*/ 226213 h 238125"/>
              <a:gd name="connsiteX67" fmla="*/ 188119 w 238125"/>
              <a:gd name="connsiteY67" fmla="*/ 211925 h 238125"/>
              <a:gd name="connsiteX68" fmla="*/ 202406 w 238125"/>
              <a:gd name="connsiteY68" fmla="*/ 197638 h 238125"/>
              <a:gd name="connsiteX69" fmla="*/ 109128 w 238125"/>
              <a:gd name="connsiteY69" fmla="*/ 92863 h 238125"/>
              <a:gd name="connsiteX70" fmla="*/ 143275 w 238125"/>
              <a:gd name="connsiteY70" fmla="*/ 92863 h 238125"/>
              <a:gd name="connsiteX71" fmla="*/ 171850 w 238125"/>
              <a:gd name="connsiteY71" fmla="*/ 121438 h 238125"/>
              <a:gd name="connsiteX72" fmla="*/ 137703 w 238125"/>
              <a:gd name="connsiteY72" fmla="*/ 121438 h 238125"/>
              <a:gd name="connsiteX73" fmla="*/ 109128 w 238125"/>
              <a:gd name="connsiteY73" fmla="*/ 92863 h 238125"/>
              <a:gd name="connsiteX74" fmla="*/ 35719 w 238125"/>
              <a:gd name="connsiteY74" fmla="*/ 35713 h 238125"/>
              <a:gd name="connsiteX75" fmla="*/ 35719 w 238125"/>
              <a:gd name="connsiteY75" fmla="*/ 17520 h 238125"/>
              <a:gd name="connsiteX76" fmla="*/ 83344 w 238125"/>
              <a:gd name="connsiteY76" fmla="*/ 25454 h 238125"/>
              <a:gd name="connsiteX77" fmla="*/ 83344 w 238125"/>
              <a:gd name="connsiteY77" fmla="*/ 35713 h 238125"/>
              <a:gd name="connsiteX78" fmla="*/ 35719 w 238125"/>
              <a:gd name="connsiteY78" fmla="*/ 35713 h 238125"/>
              <a:gd name="connsiteX79" fmla="*/ 130969 w 238125"/>
              <a:gd name="connsiteY79" fmla="*/ 211925 h 238125"/>
              <a:gd name="connsiteX80" fmla="*/ 116681 w 238125"/>
              <a:gd name="connsiteY80" fmla="*/ 226213 h 238125"/>
              <a:gd name="connsiteX81" fmla="*/ 102394 w 238125"/>
              <a:gd name="connsiteY81" fmla="*/ 211925 h 238125"/>
              <a:gd name="connsiteX82" fmla="*/ 116681 w 238125"/>
              <a:gd name="connsiteY82" fmla="*/ 197638 h 238125"/>
              <a:gd name="connsiteX83" fmla="*/ 130969 w 238125"/>
              <a:gd name="connsiteY83" fmla="*/ 211925 h 238125"/>
              <a:gd name="connsiteX84" fmla="*/ 197644 w 238125"/>
              <a:gd name="connsiteY84" fmla="*/ 164300 h 238125"/>
              <a:gd name="connsiteX85" fmla="*/ 192881 w 238125"/>
              <a:gd name="connsiteY85" fmla="*/ 169063 h 238125"/>
              <a:gd name="connsiteX86" fmla="*/ 40481 w 238125"/>
              <a:gd name="connsiteY86" fmla="*/ 169063 h 238125"/>
              <a:gd name="connsiteX87" fmla="*/ 35719 w 238125"/>
              <a:gd name="connsiteY87" fmla="*/ 164300 h 238125"/>
              <a:gd name="connsiteX88" fmla="*/ 35719 w 238125"/>
              <a:gd name="connsiteY88" fmla="*/ 126200 h 238125"/>
              <a:gd name="connsiteX89" fmla="*/ 40481 w 238125"/>
              <a:gd name="connsiteY89" fmla="*/ 121438 h 238125"/>
              <a:gd name="connsiteX90" fmla="*/ 124225 w 238125"/>
              <a:gd name="connsiteY90" fmla="*/ 121438 h 238125"/>
              <a:gd name="connsiteX91" fmla="*/ 132359 w 238125"/>
              <a:gd name="connsiteY91" fmla="*/ 129572 h 238125"/>
              <a:gd name="connsiteX92" fmla="*/ 135731 w 238125"/>
              <a:gd name="connsiteY92" fmla="*/ 130963 h 238125"/>
              <a:gd name="connsiteX93" fmla="*/ 197644 w 238125"/>
              <a:gd name="connsiteY93" fmla="*/ 130963 h 238125"/>
              <a:gd name="connsiteX94" fmla="*/ 197644 w 238125"/>
              <a:gd name="connsiteY94" fmla="*/ 164300 h 238125"/>
              <a:gd name="connsiteX95" fmla="*/ 185318 w 238125"/>
              <a:gd name="connsiteY95" fmla="*/ 121438 h 238125"/>
              <a:gd name="connsiteX96" fmla="*/ 156743 w 238125"/>
              <a:gd name="connsiteY96" fmla="*/ 92863 h 238125"/>
              <a:gd name="connsiteX97" fmla="*/ 190910 w 238125"/>
              <a:gd name="connsiteY97" fmla="*/ 92863 h 238125"/>
              <a:gd name="connsiteX98" fmla="*/ 219485 w 238125"/>
              <a:gd name="connsiteY98" fmla="*/ 121438 h 238125"/>
              <a:gd name="connsiteX99" fmla="*/ 185318 w 238125"/>
              <a:gd name="connsiteY99" fmla="*/ 121438 h 238125"/>
              <a:gd name="connsiteX100" fmla="*/ 164306 w 238125"/>
              <a:gd name="connsiteY100" fmla="*/ 159538 h 238125"/>
              <a:gd name="connsiteX101" fmla="*/ 169069 w 238125"/>
              <a:gd name="connsiteY101" fmla="*/ 154775 h 238125"/>
              <a:gd name="connsiteX102" fmla="*/ 169069 w 238125"/>
              <a:gd name="connsiteY102" fmla="*/ 145250 h 238125"/>
              <a:gd name="connsiteX103" fmla="*/ 164306 w 238125"/>
              <a:gd name="connsiteY103" fmla="*/ 140488 h 238125"/>
              <a:gd name="connsiteX104" fmla="*/ 159544 w 238125"/>
              <a:gd name="connsiteY104" fmla="*/ 145250 h 238125"/>
              <a:gd name="connsiteX105" fmla="*/ 159544 w 238125"/>
              <a:gd name="connsiteY105" fmla="*/ 154775 h 238125"/>
              <a:gd name="connsiteX106" fmla="*/ 164306 w 238125"/>
              <a:gd name="connsiteY106" fmla="*/ 159538 h 238125"/>
              <a:gd name="connsiteX107" fmla="*/ 78581 w 238125"/>
              <a:gd name="connsiteY107" fmla="*/ 130963 h 238125"/>
              <a:gd name="connsiteX108" fmla="*/ 50006 w 238125"/>
              <a:gd name="connsiteY108" fmla="*/ 130963 h 238125"/>
              <a:gd name="connsiteX109" fmla="*/ 45244 w 238125"/>
              <a:gd name="connsiteY109" fmla="*/ 135725 h 238125"/>
              <a:gd name="connsiteX110" fmla="*/ 45244 w 238125"/>
              <a:gd name="connsiteY110" fmla="*/ 154775 h 238125"/>
              <a:gd name="connsiteX111" fmla="*/ 50006 w 238125"/>
              <a:gd name="connsiteY111" fmla="*/ 159538 h 238125"/>
              <a:gd name="connsiteX112" fmla="*/ 78581 w 238125"/>
              <a:gd name="connsiteY112" fmla="*/ 159538 h 238125"/>
              <a:gd name="connsiteX113" fmla="*/ 83344 w 238125"/>
              <a:gd name="connsiteY113" fmla="*/ 154775 h 238125"/>
              <a:gd name="connsiteX114" fmla="*/ 83344 w 238125"/>
              <a:gd name="connsiteY114" fmla="*/ 135725 h 238125"/>
              <a:gd name="connsiteX115" fmla="*/ 78581 w 238125"/>
              <a:gd name="connsiteY115" fmla="*/ 130963 h 238125"/>
              <a:gd name="connsiteX116" fmla="*/ 73819 w 238125"/>
              <a:gd name="connsiteY116" fmla="*/ 150013 h 238125"/>
              <a:gd name="connsiteX117" fmla="*/ 54769 w 238125"/>
              <a:gd name="connsiteY117" fmla="*/ 150013 h 238125"/>
              <a:gd name="connsiteX118" fmla="*/ 54769 w 238125"/>
              <a:gd name="connsiteY118" fmla="*/ 140488 h 238125"/>
              <a:gd name="connsiteX119" fmla="*/ 73819 w 238125"/>
              <a:gd name="connsiteY119" fmla="*/ 140488 h 238125"/>
              <a:gd name="connsiteX120" fmla="*/ 73819 w 238125"/>
              <a:gd name="connsiteY120" fmla="*/ 150013 h 238125"/>
              <a:gd name="connsiteX121" fmla="*/ 183356 w 238125"/>
              <a:gd name="connsiteY121" fmla="*/ 159538 h 238125"/>
              <a:gd name="connsiteX122" fmla="*/ 188119 w 238125"/>
              <a:gd name="connsiteY122" fmla="*/ 154775 h 238125"/>
              <a:gd name="connsiteX123" fmla="*/ 188119 w 238125"/>
              <a:gd name="connsiteY123" fmla="*/ 145250 h 238125"/>
              <a:gd name="connsiteX124" fmla="*/ 183356 w 238125"/>
              <a:gd name="connsiteY124" fmla="*/ 140488 h 238125"/>
              <a:gd name="connsiteX125" fmla="*/ 178594 w 238125"/>
              <a:gd name="connsiteY125" fmla="*/ 145250 h 238125"/>
              <a:gd name="connsiteX126" fmla="*/ 178594 w 238125"/>
              <a:gd name="connsiteY126" fmla="*/ 154775 h 238125"/>
              <a:gd name="connsiteX127" fmla="*/ 183356 w 238125"/>
              <a:gd name="connsiteY127" fmla="*/ 159538 h 238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Lst>
            <a:rect l="l" t="t" r="r" b="b"/>
            <a:pathLst>
              <a:path w="238125" h="238125">
                <a:moveTo>
                  <a:pt x="145256" y="159538"/>
                </a:moveTo>
                <a:cubicBezTo>
                  <a:pt x="147885" y="159538"/>
                  <a:pt x="150019" y="157404"/>
                  <a:pt x="150019" y="154775"/>
                </a:cubicBezTo>
                <a:lnTo>
                  <a:pt x="150019" y="145250"/>
                </a:lnTo>
                <a:cubicBezTo>
                  <a:pt x="150019" y="142621"/>
                  <a:pt x="147885" y="140488"/>
                  <a:pt x="145256" y="140488"/>
                </a:cubicBezTo>
                <a:cubicBezTo>
                  <a:pt x="142627" y="140488"/>
                  <a:pt x="140494" y="142621"/>
                  <a:pt x="140494" y="145250"/>
                </a:cubicBezTo>
                <a:lnTo>
                  <a:pt x="140494" y="154775"/>
                </a:lnTo>
                <a:cubicBezTo>
                  <a:pt x="140494" y="157404"/>
                  <a:pt x="142627" y="159538"/>
                  <a:pt x="145256" y="159538"/>
                </a:cubicBezTo>
                <a:close/>
                <a:moveTo>
                  <a:pt x="234353" y="122828"/>
                </a:moveTo>
                <a:lnTo>
                  <a:pt x="196253" y="84728"/>
                </a:lnTo>
                <a:cubicBezTo>
                  <a:pt x="195358" y="83842"/>
                  <a:pt x="194148" y="83338"/>
                  <a:pt x="192881" y="83338"/>
                </a:cubicBezTo>
                <a:lnTo>
                  <a:pt x="97631" y="83338"/>
                </a:lnTo>
                <a:cubicBezTo>
                  <a:pt x="95707" y="83338"/>
                  <a:pt x="93964" y="84500"/>
                  <a:pt x="93231" y="86281"/>
                </a:cubicBezTo>
                <a:cubicBezTo>
                  <a:pt x="92488" y="88062"/>
                  <a:pt x="92897" y="90110"/>
                  <a:pt x="94259" y="91472"/>
                </a:cubicBezTo>
                <a:lnTo>
                  <a:pt x="114700" y="111913"/>
                </a:lnTo>
                <a:lnTo>
                  <a:pt x="73819" y="111913"/>
                </a:lnTo>
                <a:lnTo>
                  <a:pt x="73819" y="45238"/>
                </a:lnTo>
                <a:lnTo>
                  <a:pt x="88106" y="45238"/>
                </a:lnTo>
                <a:cubicBezTo>
                  <a:pt x="90735" y="45238"/>
                  <a:pt x="92869" y="43104"/>
                  <a:pt x="92869" y="40475"/>
                </a:cubicBezTo>
                <a:lnTo>
                  <a:pt x="92869" y="21425"/>
                </a:lnTo>
                <a:cubicBezTo>
                  <a:pt x="92869" y="19101"/>
                  <a:pt x="91183" y="17110"/>
                  <a:pt x="88887" y="16729"/>
                </a:cubicBezTo>
                <a:lnTo>
                  <a:pt x="31737" y="7204"/>
                </a:lnTo>
                <a:cubicBezTo>
                  <a:pt x="30375" y="6985"/>
                  <a:pt x="28946" y="7366"/>
                  <a:pt x="27880" y="8271"/>
                </a:cubicBezTo>
                <a:cubicBezTo>
                  <a:pt x="26803" y="9166"/>
                  <a:pt x="26194" y="10500"/>
                  <a:pt x="26194" y="11900"/>
                </a:cubicBezTo>
                <a:lnTo>
                  <a:pt x="26194" y="40475"/>
                </a:lnTo>
                <a:cubicBezTo>
                  <a:pt x="26194" y="43104"/>
                  <a:pt x="28327" y="45238"/>
                  <a:pt x="30956" y="45238"/>
                </a:cubicBezTo>
                <a:lnTo>
                  <a:pt x="64294" y="45238"/>
                </a:lnTo>
                <a:lnTo>
                  <a:pt x="64294" y="111913"/>
                </a:lnTo>
                <a:lnTo>
                  <a:pt x="40481" y="111913"/>
                </a:lnTo>
                <a:cubicBezTo>
                  <a:pt x="32604" y="111913"/>
                  <a:pt x="26194" y="118323"/>
                  <a:pt x="26194" y="126200"/>
                </a:cubicBezTo>
                <a:lnTo>
                  <a:pt x="26194" y="164300"/>
                </a:lnTo>
                <a:cubicBezTo>
                  <a:pt x="26194" y="172177"/>
                  <a:pt x="32604" y="178588"/>
                  <a:pt x="40481" y="178588"/>
                </a:cubicBezTo>
                <a:lnTo>
                  <a:pt x="76610" y="178588"/>
                </a:lnTo>
                <a:lnTo>
                  <a:pt x="52769" y="202429"/>
                </a:lnTo>
                <a:cubicBezTo>
                  <a:pt x="49082" y="194018"/>
                  <a:pt x="40700" y="188113"/>
                  <a:pt x="30956" y="188113"/>
                </a:cubicBezTo>
                <a:cubicBezTo>
                  <a:pt x="17831" y="188113"/>
                  <a:pt x="7144" y="198800"/>
                  <a:pt x="7144" y="211925"/>
                </a:cubicBezTo>
                <a:cubicBezTo>
                  <a:pt x="7144" y="225050"/>
                  <a:pt x="17831" y="235738"/>
                  <a:pt x="30956" y="235738"/>
                </a:cubicBezTo>
                <a:cubicBezTo>
                  <a:pt x="43329" y="235738"/>
                  <a:pt x="53416" y="226203"/>
                  <a:pt x="54550" y="214116"/>
                </a:cubicBezTo>
                <a:lnTo>
                  <a:pt x="90078" y="178588"/>
                </a:lnTo>
                <a:lnTo>
                  <a:pt x="111919" y="178588"/>
                </a:lnTo>
                <a:lnTo>
                  <a:pt x="111919" y="188598"/>
                </a:lnTo>
                <a:cubicBezTo>
                  <a:pt x="101060" y="190808"/>
                  <a:pt x="92869" y="200428"/>
                  <a:pt x="92869" y="211925"/>
                </a:cubicBezTo>
                <a:cubicBezTo>
                  <a:pt x="92869" y="225050"/>
                  <a:pt x="103556" y="235738"/>
                  <a:pt x="116681" y="235738"/>
                </a:cubicBezTo>
                <a:cubicBezTo>
                  <a:pt x="129807" y="235738"/>
                  <a:pt x="140494" y="225050"/>
                  <a:pt x="140494" y="211925"/>
                </a:cubicBezTo>
                <a:cubicBezTo>
                  <a:pt x="140494" y="200428"/>
                  <a:pt x="132293" y="190808"/>
                  <a:pt x="121444" y="188598"/>
                </a:cubicBezTo>
                <a:lnTo>
                  <a:pt x="121444" y="178588"/>
                </a:lnTo>
                <a:lnTo>
                  <a:pt x="143275" y="178588"/>
                </a:lnTo>
                <a:lnTo>
                  <a:pt x="178813" y="214125"/>
                </a:lnTo>
                <a:cubicBezTo>
                  <a:pt x="179946" y="226203"/>
                  <a:pt x="190033" y="235738"/>
                  <a:pt x="202406" y="235738"/>
                </a:cubicBezTo>
                <a:cubicBezTo>
                  <a:pt x="215532" y="235738"/>
                  <a:pt x="226219" y="225050"/>
                  <a:pt x="226219" y="211925"/>
                </a:cubicBezTo>
                <a:cubicBezTo>
                  <a:pt x="226219" y="198800"/>
                  <a:pt x="215532" y="188113"/>
                  <a:pt x="202406" y="188113"/>
                </a:cubicBezTo>
                <a:cubicBezTo>
                  <a:pt x="192653" y="188113"/>
                  <a:pt x="184271" y="194028"/>
                  <a:pt x="180594" y="202438"/>
                </a:cubicBezTo>
                <a:lnTo>
                  <a:pt x="156743" y="178588"/>
                </a:lnTo>
                <a:lnTo>
                  <a:pt x="192881" y="178588"/>
                </a:lnTo>
                <a:cubicBezTo>
                  <a:pt x="200758" y="178588"/>
                  <a:pt x="207169" y="172177"/>
                  <a:pt x="207169" y="164300"/>
                </a:cubicBezTo>
                <a:lnTo>
                  <a:pt x="207169" y="130963"/>
                </a:lnTo>
                <a:lnTo>
                  <a:pt x="230981" y="130963"/>
                </a:lnTo>
                <a:cubicBezTo>
                  <a:pt x="232905" y="130963"/>
                  <a:pt x="234648" y="129800"/>
                  <a:pt x="235382" y="128019"/>
                </a:cubicBezTo>
                <a:cubicBezTo>
                  <a:pt x="236125" y="126238"/>
                  <a:pt x="235715" y="124190"/>
                  <a:pt x="234353" y="122828"/>
                </a:cubicBezTo>
                <a:close/>
                <a:moveTo>
                  <a:pt x="45244" y="211935"/>
                </a:moveTo>
                <a:cubicBezTo>
                  <a:pt x="45234" y="219802"/>
                  <a:pt x="38824" y="226213"/>
                  <a:pt x="30956" y="226213"/>
                </a:cubicBezTo>
                <a:cubicBezTo>
                  <a:pt x="23079" y="226213"/>
                  <a:pt x="16669" y="219802"/>
                  <a:pt x="16669" y="211925"/>
                </a:cubicBezTo>
                <a:cubicBezTo>
                  <a:pt x="16669" y="204048"/>
                  <a:pt x="23079" y="197638"/>
                  <a:pt x="30956" y="197638"/>
                </a:cubicBezTo>
                <a:cubicBezTo>
                  <a:pt x="38833" y="197638"/>
                  <a:pt x="45244" y="204048"/>
                  <a:pt x="45244" y="211925"/>
                </a:cubicBezTo>
                <a:cubicBezTo>
                  <a:pt x="45244" y="211925"/>
                  <a:pt x="45244" y="211925"/>
                  <a:pt x="45244" y="211935"/>
                </a:cubicBezTo>
                <a:close/>
                <a:moveTo>
                  <a:pt x="202406" y="197638"/>
                </a:moveTo>
                <a:cubicBezTo>
                  <a:pt x="210283" y="197638"/>
                  <a:pt x="216694" y="204048"/>
                  <a:pt x="216694" y="211925"/>
                </a:cubicBezTo>
                <a:cubicBezTo>
                  <a:pt x="216694" y="219802"/>
                  <a:pt x="210283" y="226213"/>
                  <a:pt x="202406" y="226213"/>
                </a:cubicBezTo>
                <a:cubicBezTo>
                  <a:pt x="194529" y="226213"/>
                  <a:pt x="188119" y="219802"/>
                  <a:pt x="188119" y="211925"/>
                </a:cubicBezTo>
                <a:cubicBezTo>
                  <a:pt x="188119" y="204048"/>
                  <a:pt x="194529" y="197638"/>
                  <a:pt x="202406" y="197638"/>
                </a:cubicBezTo>
                <a:close/>
                <a:moveTo>
                  <a:pt x="109128" y="92863"/>
                </a:moveTo>
                <a:lnTo>
                  <a:pt x="143275" y="92863"/>
                </a:lnTo>
                <a:lnTo>
                  <a:pt x="171850" y="121438"/>
                </a:lnTo>
                <a:lnTo>
                  <a:pt x="137703" y="121438"/>
                </a:lnTo>
                <a:lnTo>
                  <a:pt x="109128" y="92863"/>
                </a:lnTo>
                <a:close/>
                <a:moveTo>
                  <a:pt x="35719" y="35713"/>
                </a:moveTo>
                <a:lnTo>
                  <a:pt x="35719" y="17520"/>
                </a:lnTo>
                <a:lnTo>
                  <a:pt x="83344" y="25454"/>
                </a:lnTo>
                <a:lnTo>
                  <a:pt x="83344" y="35713"/>
                </a:lnTo>
                <a:lnTo>
                  <a:pt x="35719" y="35713"/>
                </a:lnTo>
                <a:close/>
                <a:moveTo>
                  <a:pt x="130969" y="211925"/>
                </a:moveTo>
                <a:cubicBezTo>
                  <a:pt x="130969" y="219802"/>
                  <a:pt x="124558" y="226213"/>
                  <a:pt x="116681" y="226213"/>
                </a:cubicBezTo>
                <a:cubicBezTo>
                  <a:pt x="108804" y="226213"/>
                  <a:pt x="102394" y="219802"/>
                  <a:pt x="102394" y="211925"/>
                </a:cubicBezTo>
                <a:cubicBezTo>
                  <a:pt x="102394" y="204048"/>
                  <a:pt x="108804" y="197638"/>
                  <a:pt x="116681" y="197638"/>
                </a:cubicBezTo>
                <a:cubicBezTo>
                  <a:pt x="124558" y="197638"/>
                  <a:pt x="130969" y="204048"/>
                  <a:pt x="130969" y="211925"/>
                </a:cubicBezTo>
                <a:close/>
                <a:moveTo>
                  <a:pt x="197644" y="164300"/>
                </a:moveTo>
                <a:cubicBezTo>
                  <a:pt x="197644" y="166929"/>
                  <a:pt x="195510" y="169063"/>
                  <a:pt x="192881" y="169063"/>
                </a:cubicBezTo>
                <a:lnTo>
                  <a:pt x="40481" y="169063"/>
                </a:lnTo>
                <a:cubicBezTo>
                  <a:pt x="37852" y="169063"/>
                  <a:pt x="35719" y="166929"/>
                  <a:pt x="35719" y="164300"/>
                </a:cubicBezTo>
                <a:lnTo>
                  <a:pt x="35719" y="126200"/>
                </a:lnTo>
                <a:cubicBezTo>
                  <a:pt x="35719" y="123571"/>
                  <a:pt x="37852" y="121438"/>
                  <a:pt x="40481" y="121438"/>
                </a:cubicBezTo>
                <a:lnTo>
                  <a:pt x="124225" y="121438"/>
                </a:lnTo>
                <a:lnTo>
                  <a:pt x="132359" y="129572"/>
                </a:lnTo>
                <a:cubicBezTo>
                  <a:pt x="133255" y="130458"/>
                  <a:pt x="134464" y="130963"/>
                  <a:pt x="135731" y="130963"/>
                </a:cubicBezTo>
                <a:lnTo>
                  <a:pt x="197644" y="130963"/>
                </a:lnTo>
                <a:lnTo>
                  <a:pt x="197644" y="164300"/>
                </a:lnTo>
                <a:close/>
                <a:moveTo>
                  <a:pt x="185318" y="121438"/>
                </a:moveTo>
                <a:lnTo>
                  <a:pt x="156743" y="92863"/>
                </a:lnTo>
                <a:lnTo>
                  <a:pt x="190910" y="92863"/>
                </a:lnTo>
                <a:lnTo>
                  <a:pt x="219485" y="121438"/>
                </a:lnTo>
                <a:lnTo>
                  <a:pt x="185318" y="121438"/>
                </a:lnTo>
                <a:close/>
                <a:moveTo>
                  <a:pt x="164306" y="159538"/>
                </a:moveTo>
                <a:cubicBezTo>
                  <a:pt x="166935" y="159538"/>
                  <a:pt x="169069" y="157404"/>
                  <a:pt x="169069" y="154775"/>
                </a:cubicBezTo>
                <a:lnTo>
                  <a:pt x="169069" y="145250"/>
                </a:lnTo>
                <a:cubicBezTo>
                  <a:pt x="169069" y="142621"/>
                  <a:pt x="166935" y="140488"/>
                  <a:pt x="164306" y="140488"/>
                </a:cubicBezTo>
                <a:cubicBezTo>
                  <a:pt x="161677" y="140488"/>
                  <a:pt x="159544" y="142621"/>
                  <a:pt x="159544" y="145250"/>
                </a:cubicBezTo>
                <a:lnTo>
                  <a:pt x="159544" y="154775"/>
                </a:lnTo>
                <a:cubicBezTo>
                  <a:pt x="159544" y="157404"/>
                  <a:pt x="161677" y="159538"/>
                  <a:pt x="164306" y="159538"/>
                </a:cubicBezTo>
                <a:close/>
                <a:moveTo>
                  <a:pt x="78581" y="130963"/>
                </a:moveTo>
                <a:lnTo>
                  <a:pt x="50006" y="130963"/>
                </a:lnTo>
                <a:cubicBezTo>
                  <a:pt x="47377" y="130963"/>
                  <a:pt x="45244" y="133096"/>
                  <a:pt x="45244" y="135725"/>
                </a:cubicBezTo>
                <a:lnTo>
                  <a:pt x="45244" y="154775"/>
                </a:lnTo>
                <a:cubicBezTo>
                  <a:pt x="45244" y="157404"/>
                  <a:pt x="47377" y="159538"/>
                  <a:pt x="50006" y="159538"/>
                </a:cubicBezTo>
                <a:lnTo>
                  <a:pt x="78581" y="159538"/>
                </a:lnTo>
                <a:cubicBezTo>
                  <a:pt x="81210" y="159538"/>
                  <a:pt x="83344" y="157404"/>
                  <a:pt x="83344" y="154775"/>
                </a:cubicBezTo>
                <a:lnTo>
                  <a:pt x="83344" y="135725"/>
                </a:lnTo>
                <a:cubicBezTo>
                  <a:pt x="83344" y="133096"/>
                  <a:pt x="81210" y="130963"/>
                  <a:pt x="78581" y="130963"/>
                </a:cubicBezTo>
                <a:close/>
                <a:moveTo>
                  <a:pt x="73819" y="150013"/>
                </a:moveTo>
                <a:lnTo>
                  <a:pt x="54769" y="150013"/>
                </a:lnTo>
                <a:lnTo>
                  <a:pt x="54769" y="140488"/>
                </a:lnTo>
                <a:lnTo>
                  <a:pt x="73819" y="140488"/>
                </a:lnTo>
                <a:lnTo>
                  <a:pt x="73819" y="150013"/>
                </a:lnTo>
                <a:close/>
                <a:moveTo>
                  <a:pt x="183356" y="159538"/>
                </a:moveTo>
                <a:cubicBezTo>
                  <a:pt x="185985" y="159538"/>
                  <a:pt x="188119" y="157404"/>
                  <a:pt x="188119" y="154775"/>
                </a:cubicBezTo>
                <a:lnTo>
                  <a:pt x="188119" y="145250"/>
                </a:lnTo>
                <a:cubicBezTo>
                  <a:pt x="188119" y="142621"/>
                  <a:pt x="185985" y="140488"/>
                  <a:pt x="183356" y="140488"/>
                </a:cubicBezTo>
                <a:cubicBezTo>
                  <a:pt x="180727" y="140488"/>
                  <a:pt x="178594" y="142621"/>
                  <a:pt x="178594" y="145250"/>
                </a:cubicBezTo>
                <a:lnTo>
                  <a:pt x="178594" y="154775"/>
                </a:lnTo>
                <a:cubicBezTo>
                  <a:pt x="178594" y="157404"/>
                  <a:pt x="180727" y="159538"/>
                  <a:pt x="183356" y="159538"/>
                </a:cubicBezTo>
                <a:close/>
              </a:path>
            </a:pathLst>
          </a:custGeom>
          <a:solidFill>
            <a:schemeClr val="bg1"/>
          </a:solidFill>
          <a:ln w="9525" cap="flat">
            <a:noFill/>
            <a:prstDash val="solid"/>
            <a:miter/>
          </a:ln>
        </p:spPr>
        <p:txBody>
          <a:bodyPr rtlCol="0" anchor="ctr"/>
          <a:lstStyle/>
          <a:p>
            <a:endParaRPr lang="en-US" dirty="0"/>
          </a:p>
        </p:txBody>
      </p:sp>
      <p:pic>
        <p:nvPicPr>
          <p:cNvPr id="6" name="Picture Placeholder 5">
            <a:extLst>
              <a:ext uri="{FF2B5EF4-FFF2-40B4-BE49-F238E27FC236}">
                <a16:creationId xmlns:a16="http://schemas.microsoft.com/office/drawing/2014/main" id="{A3E89D0A-B452-430C-955D-9875436D31F8}"/>
              </a:ext>
            </a:extLst>
          </p:cNvPr>
          <p:cNvPicPr>
            <a:picLocks noGrp="1" noChangeAspect="1"/>
          </p:cNvPicPr>
          <p:nvPr>
            <p:ph type="pic" sz="quarter" idx="10"/>
          </p:nvPr>
        </p:nvPicPr>
        <p:blipFill>
          <a:blip r:embed="rId2"/>
          <a:srcRect l="8576" r="8576"/>
          <a:stretch>
            <a:fillRect/>
          </a:stretch>
        </p:blipFill>
        <p:spPr>
          <a:prstGeom prst="rect">
            <a:avLst/>
          </a:prstGeom>
        </p:spPr>
      </p:pic>
    </p:spTree>
    <p:extLst>
      <p:ext uri="{BB962C8B-B14F-4D97-AF65-F5344CB8AC3E}">
        <p14:creationId xmlns:p14="http://schemas.microsoft.com/office/powerpoint/2010/main" val="4735192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461665"/>
          </a:xfrm>
          <a:prstGeom prst="rect">
            <a:avLst/>
          </a:prstGeom>
          <a:noFill/>
        </p:spPr>
        <p:txBody>
          <a:bodyPr wrap="square" rtlCol="0">
            <a:spAutoFit/>
          </a:bodyPr>
          <a:lstStyle/>
          <a:p>
            <a:r>
              <a:rPr lang="en-GB" sz="2400" b="1" u="sng" dirty="0">
                <a:latin typeface="+mj-lt"/>
              </a:rPr>
              <a:t>DNS</a:t>
            </a:r>
          </a:p>
        </p:txBody>
      </p:sp>
      <p:sp>
        <p:nvSpPr>
          <p:cNvPr id="16" name="Rectangle 15">
            <a:extLst>
              <a:ext uri="{FF2B5EF4-FFF2-40B4-BE49-F238E27FC236}">
                <a16:creationId xmlns:a16="http://schemas.microsoft.com/office/drawing/2014/main" id="{68AA8E14-3FFA-4E3D-9C52-CE14467164A4}"/>
              </a:ext>
            </a:extLst>
          </p:cNvPr>
          <p:cNvSpPr/>
          <p:nvPr/>
        </p:nvSpPr>
        <p:spPr>
          <a:xfrm>
            <a:off x="3826810" y="590253"/>
            <a:ext cx="8205964" cy="1015441"/>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When a user requests to a use a website, the web client will choose the most appropriate protocol which is an HTTP and a request would then bet sent to the web server which is a piece of software designed to server websites.</a:t>
            </a:r>
          </a:p>
        </p:txBody>
      </p:sp>
      <p:graphicFrame>
        <p:nvGraphicFramePr>
          <p:cNvPr id="19" name="Table 18">
            <a:extLst>
              <a:ext uri="{FF2B5EF4-FFF2-40B4-BE49-F238E27FC236}">
                <a16:creationId xmlns:a16="http://schemas.microsoft.com/office/drawing/2014/main" id="{669D845E-43AC-45A5-8562-05B7A556DB65}"/>
              </a:ext>
            </a:extLst>
          </p:cNvPr>
          <p:cNvGraphicFramePr>
            <a:graphicFrameLocks noGrp="1"/>
          </p:cNvGraphicFramePr>
          <p:nvPr>
            <p:extLst>
              <p:ext uri="{D42A27DB-BD31-4B8C-83A1-F6EECF244321}">
                <p14:modId xmlns:p14="http://schemas.microsoft.com/office/powerpoint/2010/main" val="969075477"/>
              </p:ext>
            </p:extLst>
          </p:nvPr>
        </p:nvGraphicFramePr>
        <p:xfrm>
          <a:off x="157162" y="5899447"/>
          <a:ext cx="3524425" cy="736600"/>
        </p:xfrm>
        <a:graphic>
          <a:graphicData uri="http://schemas.openxmlformats.org/drawingml/2006/table">
            <a:tbl>
              <a:tblPr firstRow="1" bandRow="1">
                <a:tableStyleId>{5C22544A-7EE6-4342-B048-85BDC9FD1C3A}</a:tableStyleId>
              </a:tblPr>
              <a:tblGrid>
                <a:gridCol w="3524425">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3"/>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20" name="Picture 2" descr="Video Icon Icons - Download Free Vector Icons | Noun Project">
            <a:extLst>
              <a:ext uri="{FF2B5EF4-FFF2-40B4-BE49-F238E27FC236}">
                <a16:creationId xmlns:a16="http://schemas.microsoft.com/office/drawing/2014/main" id="{B8DC31E7-3A62-40AF-B483-B86E0840ED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44986" y="5639501"/>
            <a:ext cx="736601" cy="7366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3822660201"/>
              </p:ext>
            </p:extLst>
          </p:nvPr>
        </p:nvGraphicFramePr>
        <p:xfrm>
          <a:off x="3826810" y="1898825"/>
          <a:ext cx="8205964" cy="1706880"/>
        </p:xfrm>
        <a:graphic>
          <a:graphicData uri="http://schemas.openxmlformats.org/drawingml/2006/table">
            <a:tbl>
              <a:tblPr firstRow="1" bandRow="1">
                <a:tableStyleId>{5C22544A-7EE6-4342-B048-85BDC9FD1C3A}</a:tableStyleId>
              </a:tblPr>
              <a:tblGrid>
                <a:gridCol w="8205964">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70840">
                <a:tc>
                  <a:txBody>
                    <a:bodyPr/>
                    <a:lstStyle/>
                    <a:p>
                      <a:pPr marL="457200" indent="-457200" algn="l">
                        <a:buAutoNum type="arabicPeriod"/>
                      </a:pPr>
                      <a:r>
                        <a:rPr lang="en-GB" sz="2000" b="0" dirty="0">
                          <a:latin typeface="Tw Cen MT" panose="020B0602020104020603" pitchFamily="34" charset="0"/>
                        </a:rPr>
                        <a:t>What does DNS stand for?</a:t>
                      </a:r>
                    </a:p>
                    <a:p>
                      <a:pPr marL="457200" indent="-457200" algn="l">
                        <a:buAutoNum type="arabicPeriod"/>
                      </a:pPr>
                      <a:r>
                        <a:rPr lang="en-GB" sz="2000" b="0" dirty="0">
                          <a:latin typeface="Tw Cen MT" panose="020B0602020104020603" pitchFamily="34" charset="0"/>
                        </a:rPr>
                        <a:t>What does the DNS search for?</a:t>
                      </a:r>
                    </a:p>
                    <a:p>
                      <a:pPr marL="457200" indent="-457200" algn="l">
                        <a:buAutoNum type="arabicPeriod"/>
                      </a:pPr>
                      <a:r>
                        <a:rPr lang="en-GB" sz="2000" b="0" dirty="0">
                          <a:latin typeface="Tw Cen MT" panose="020B0602020104020603" pitchFamily="34" charset="0"/>
                        </a:rPr>
                        <a:t>What happens if the DNS server finds the URL requested?</a:t>
                      </a:r>
                    </a:p>
                    <a:p>
                      <a:pPr marL="457200" indent="-457200" algn="l">
                        <a:buAutoNum type="arabicPeriod"/>
                      </a:pPr>
                      <a:r>
                        <a:rPr lang="en-GB" sz="2000" b="0" dirty="0">
                          <a:latin typeface="Tw Cen MT" panose="020B0602020104020603" pitchFamily="34" charset="0"/>
                        </a:rPr>
                        <a:t>What if the DNS server is unable to find the URL requested?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7995079" y="1594785"/>
            <a:ext cx="537575" cy="487026"/>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4165140967"/>
              </p:ext>
            </p:extLst>
          </p:nvPr>
        </p:nvGraphicFramePr>
        <p:xfrm>
          <a:off x="3826810" y="3659346"/>
          <a:ext cx="8205963" cy="2993575"/>
        </p:xfrm>
        <a:graphic>
          <a:graphicData uri="http://schemas.openxmlformats.org/drawingml/2006/table">
            <a:tbl>
              <a:tblPr firstRow="1" bandRow="1">
                <a:tableStyleId>{5C22544A-7EE6-4342-B048-85BDC9FD1C3A}</a:tableStyleId>
              </a:tblPr>
              <a:tblGrid>
                <a:gridCol w="8205963">
                  <a:extLst>
                    <a:ext uri="{9D8B030D-6E8A-4147-A177-3AD203B41FA5}">
                      <a16:colId xmlns:a16="http://schemas.microsoft.com/office/drawing/2014/main" val="1827917660"/>
                    </a:ext>
                  </a:extLst>
                </a:gridCol>
              </a:tblGrid>
              <a:tr h="463735">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177175">
                <a:tc>
                  <a:txBody>
                    <a:bodyPr/>
                    <a:lstStyle/>
                    <a:p>
                      <a:pPr marL="457200" indent="-457200" algn="l">
                        <a:buAutoNum type="arabicPeriod"/>
                      </a:pPr>
                      <a:r>
                        <a:rPr lang="en-GB" sz="2000" b="0" dirty="0">
                          <a:latin typeface="Tw Cen MT" panose="020B0602020104020603" pitchFamily="34" charset="0"/>
                        </a:rPr>
                        <a:t>Domain Name System</a:t>
                      </a:r>
                    </a:p>
                    <a:p>
                      <a:pPr marL="457200" indent="-457200" algn="l">
                        <a:buAutoNum type="arabicPeriod"/>
                      </a:pPr>
                      <a:r>
                        <a:rPr lang="en-GB" sz="2000" b="0" dirty="0">
                          <a:latin typeface="Tw Cen MT" panose="020B0602020104020603" pitchFamily="34" charset="0"/>
                        </a:rPr>
                        <a:t>It searches for a URL requested by the user to see if it exists in the database (DNS)</a:t>
                      </a:r>
                    </a:p>
                    <a:p>
                      <a:pPr marL="457200" indent="-457200" algn="l">
                        <a:buAutoNum type="arabicPeriod"/>
                      </a:pPr>
                      <a:r>
                        <a:rPr lang="en-GB" sz="2000" b="0" dirty="0">
                          <a:latin typeface="Tw Cen MT" panose="020B0602020104020603" pitchFamily="34" charset="0"/>
                        </a:rPr>
                        <a:t>The DNS is then able to find the IP address associated with that URL (in simple terms, the IP address of the server that is hosting the website requested)</a:t>
                      </a:r>
                    </a:p>
                    <a:p>
                      <a:pPr marL="457200" indent="-457200" algn="l">
                        <a:buAutoNum type="arabicPeriod"/>
                      </a:pPr>
                      <a:r>
                        <a:rPr lang="en-GB" sz="2000" b="0" dirty="0">
                          <a:latin typeface="Tw Cen MT" panose="020B0602020104020603" pitchFamily="34" charset="0"/>
                        </a:rPr>
                        <a:t>The request is sent to a second server to see if the URL is linked to that database, if so then again the IP address can be found.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95199" y="1594785"/>
            <a:ext cx="537575" cy="487026"/>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9F51717B-4825-400F-93EB-897C97347ED7}"/>
              </a:ext>
            </a:extLst>
          </p:cNvPr>
          <p:cNvPicPr>
            <a:picLocks noChangeAspect="1"/>
          </p:cNvPicPr>
          <p:nvPr/>
        </p:nvPicPr>
        <p:blipFill rotWithShape="1">
          <a:blip r:embed="rId6"/>
          <a:srcRect l="21639" t="11517" r="20942" b="6513"/>
          <a:stretch/>
        </p:blipFill>
        <p:spPr>
          <a:xfrm>
            <a:off x="157162" y="591196"/>
            <a:ext cx="3524425" cy="2301906"/>
          </a:xfrm>
          <a:prstGeom prst="rect">
            <a:avLst/>
          </a:prstGeom>
          <a:ln>
            <a:solidFill>
              <a:schemeClr val="tx1"/>
            </a:solidFill>
          </a:ln>
        </p:spPr>
      </p:pic>
      <p:pic>
        <p:nvPicPr>
          <p:cNvPr id="2" name="Picture 1">
            <a:extLst>
              <a:ext uri="{FF2B5EF4-FFF2-40B4-BE49-F238E27FC236}">
                <a16:creationId xmlns:a16="http://schemas.microsoft.com/office/drawing/2014/main" id="{4421F98A-3897-4DFE-8007-1AF8DB307985}"/>
              </a:ext>
            </a:extLst>
          </p:cNvPr>
          <p:cNvPicPr>
            <a:picLocks noChangeAspect="1"/>
          </p:cNvPicPr>
          <p:nvPr/>
        </p:nvPicPr>
        <p:blipFill rotWithShape="1">
          <a:blip r:embed="rId7"/>
          <a:srcRect l="9159" r="10883"/>
          <a:stretch/>
        </p:blipFill>
        <p:spPr>
          <a:xfrm>
            <a:off x="157162" y="3021412"/>
            <a:ext cx="3524425" cy="2618089"/>
          </a:xfrm>
          <a:prstGeom prst="rect">
            <a:avLst/>
          </a:prstGeom>
          <a:ln>
            <a:solidFill>
              <a:schemeClr val="tx1"/>
            </a:solidFill>
          </a:ln>
        </p:spPr>
      </p:pic>
    </p:spTree>
    <p:extLst>
      <p:ext uri="{BB962C8B-B14F-4D97-AF65-F5344CB8AC3E}">
        <p14:creationId xmlns:p14="http://schemas.microsoft.com/office/powerpoint/2010/main" val="3911249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500" fill="hold"/>
                                        <p:tgtEl>
                                          <p:spTgt spid="30"/>
                                        </p:tgtEl>
                                        <p:attrNameLst>
                                          <p:attrName>ppt_x</p:attrName>
                                        </p:attrNameLst>
                                      </p:cBhvr>
                                      <p:tavLst>
                                        <p:tav tm="0">
                                          <p:val>
                                            <p:strVal val="#ppt_x"/>
                                          </p:val>
                                        </p:tav>
                                        <p:tav tm="100000">
                                          <p:val>
                                            <p:strVal val="#ppt_x"/>
                                          </p:val>
                                        </p:tav>
                                      </p:tavLst>
                                    </p:anim>
                                    <p:anim calcmode="lin" valueType="num">
                                      <p:cBhvr additive="base">
                                        <p:cTn id="1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461665"/>
          </a:xfrm>
          <a:prstGeom prst="rect">
            <a:avLst/>
          </a:prstGeom>
          <a:noFill/>
        </p:spPr>
        <p:txBody>
          <a:bodyPr wrap="square" rtlCol="0">
            <a:spAutoFit/>
          </a:bodyPr>
          <a:lstStyle/>
          <a:p>
            <a:r>
              <a:rPr lang="en-GB" sz="2400" b="1" u="sng" dirty="0">
                <a:latin typeface="+mj-lt"/>
              </a:rPr>
              <a:t>Search engines</a:t>
            </a:r>
          </a:p>
        </p:txBody>
      </p:sp>
      <p:sp>
        <p:nvSpPr>
          <p:cNvPr id="16" name="Rectangle 15">
            <a:extLst>
              <a:ext uri="{FF2B5EF4-FFF2-40B4-BE49-F238E27FC236}">
                <a16:creationId xmlns:a16="http://schemas.microsoft.com/office/drawing/2014/main" id="{68AA8E14-3FFA-4E3D-9C52-CE14467164A4}"/>
              </a:ext>
            </a:extLst>
          </p:cNvPr>
          <p:cNvSpPr/>
          <p:nvPr/>
        </p:nvSpPr>
        <p:spPr>
          <a:xfrm>
            <a:off x="4182256" y="590252"/>
            <a:ext cx="7846200" cy="713892"/>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A search engine is where the user enters a series of key words into a search bar. The most common search engine we use today is Google.</a:t>
            </a:r>
          </a:p>
        </p:txBody>
      </p:sp>
      <p:graphicFrame>
        <p:nvGraphicFramePr>
          <p:cNvPr id="19" name="Table 18">
            <a:extLst>
              <a:ext uri="{FF2B5EF4-FFF2-40B4-BE49-F238E27FC236}">
                <a16:creationId xmlns:a16="http://schemas.microsoft.com/office/drawing/2014/main" id="{669D845E-43AC-45A5-8562-05B7A556DB65}"/>
              </a:ext>
            </a:extLst>
          </p:cNvPr>
          <p:cNvGraphicFramePr>
            <a:graphicFrameLocks noGrp="1"/>
          </p:cNvGraphicFramePr>
          <p:nvPr>
            <p:extLst>
              <p:ext uri="{D42A27DB-BD31-4B8C-83A1-F6EECF244321}">
                <p14:modId xmlns:p14="http://schemas.microsoft.com/office/powerpoint/2010/main" val="1261984452"/>
              </p:ext>
            </p:extLst>
          </p:nvPr>
        </p:nvGraphicFramePr>
        <p:xfrm>
          <a:off x="163544" y="5883847"/>
          <a:ext cx="3915126" cy="736600"/>
        </p:xfrm>
        <a:graphic>
          <a:graphicData uri="http://schemas.openxmlformats.org/drawingml/2006/table">
            <a:tbl>
              <a:tblPr firstRow="1" bandRow="1">
                <a:tableStyleId>{5C22544A-7EE6-4342-B048-85BDC9FD1C3A}</a:tableStyleId>
              </a:tblPr>
              <a:tblGrid>
                <a:gridCol w="3915126">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3"/>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20" name="Picture 2" descr="Video Icon Icons - Download Free Vector Icons | Noun Project">
            <a:extLst>
              <a:ext uri="{FF2B5EF4-FFF2-40B4-BE49-F238E27FC236}">
                <a16:creationId xmlns:a16="http://schemas.microsoft.com/office/drawing/2014/main" id="{B8DC31E7-3A62-40AF-B483-B86E0840ED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2069" y="5528734"/>
            <a:ext cx="736601" cy="7366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950864035"/>
              </p:ext>
            </p:extLst>
          </p:nvPr>
        </p:nvGraphicFramePr>
        <p:xfrm>
          <a:off x="4182256" y="1799465"/>
          <a:ext cx="7846200" cy="1402080"/>
        </p:xfrm>
        <a:graphic>
          <a:graphicData uri="http://schemas.openxmlformats.org/drawingml/2006/table">
            <a:tbl>
              <a:tblPr firstRow="1" bandRow="1">
                <a:tableStyleId>{5C22544A-7EE6-4342-B048-85BDC9FD1C3A}</a:tableStyleId>
              </a:tblPr>
              <a:tblGrid>
                <a:gridCol w="7846200">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0">
                <a:tc>
                  <a:txBody>
                    <a:bodyPr/>
                    <a:lstStyle/>
                    <a:p>
                      <a:pPr marL="457200" indent="-457200" algn="l">
                        <a:buAutoNum type="arabicPeriod"/>
                      </a:pPr>
                      <a:r>
                        <a:rPr lang="en-GB" sz="2000" b="0" dirty="0">
                          <a:latin typeface="Tw Cen MT" panose="020B0602020104020603" pitchFamily="34" charset="0"/>
                        </a:rPr>
                        <a:t>Why does a search engine not run a search in ‘real-time’?</a:t>
                      </a:r>
                    </a:p>
                    <a:p>
                      <a:pPr marL="457200" indent="-457200" algn="l">
                        <a:buAutoNum type="arabicPeriod"/>
                      </a:pPr>
                      <a:r>
                        <a:rPr lang="en-GB" sz="2000" b="0" dirty="0">
                          <a:latin typeface="Tw Cen MT" panose="020B0602020104020603" pitchFamily="34" charset="0"/>
                        </a:rPr>
                        <a:t>How do search engines constantly scan the web in advance?</a:t>
                      </a:r>
                    </a:p>
                    <a:p>
                      <a:pPr marL="457200" indent="-457200" algn="l">
                        <a:buAutoNum type="arabicPeriod"/>
                      </a:pPr>
                      <a:r>
                        <a:rPr lang="en-GB" sz="2000" b="0" dirty="0">
                          <a:latin typeface="Tw Cen MT" panose="020B0602020104020603" pitchFamily="34" charset="0"/>
                        </a:rPr>
                        <a:t>How does a search engine determine the best match for a search?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7959760" y="1381108"/>
            <a:ext cx="537575" cy="487026"/>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1118483354"/>
              </p:ext>
            </p:extLst>
          </p:nvPr>
        </p:nvGraphicFramePr>
        <p:xfrm>
          <a:off x="4182256" y="3319456"/>
          <a:ext cx="7846200" cy="3298375"/>
        </p:xfrm>
        <a:graphic>
          <a:graphicData uri="http://schemas.openxmlformats.org/drawingml/2006/table">
            <a:tbl>
              <a:tblPr firstRow="1" bandRow="1">
                <a:tableStyleId>{5C22544A-7EE6-4342-B048-85BDC9FD1C3A}</a:tableStyleId>
              </a:tblPr>
              <a:tblGrid>
                <a:gridCol w="7846200">
                  <a:extLst>
                    <a:ext uri="{9D8B030D-6E8A-4147-A177-3AD203B41FA5}">
                      <a16:colId xmlns:a16="http://schemas.microsoft.com/office/drawing/2014/main" val="1827917660"/>
                    </a:ext>
                  </a:extLst>
                </a:gridCol>
              </a:tblGrid>
              <a:tr h="463735">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177175">
                <a:tc>
                  <a:txBody>
                    <a:bodyPr/>
                    <a:lstStyle/>
                    <a:p>
                      <a:pPr marL="457200" indent="-457200" algn="l">
                        <a:buAutoNum type="arabicPeriod"/>
                      </a:pPr>
                      <a:r>
                        <a:rPr lang="en-GB" sz="2000" b="0" dirty="0">
                          <a:latin typeface="Tw Cen MT" panose="020B0602020104020603" pitchFamily="34" charset="0"/>
                        </a:rPr>
                        <a:t>Because there are billions of websites, it would take too long to process this request in real-time.</a:t>
                      </a:r>
                    </a:p>
                    <a:p>
                      <a:pPr marL="457200" indent="-457200" algn="l">
                        <a:buAutoNum type="arabicPeriod"/>
                      </a:pPr>
                      <a:r>
                        <a:rPr lang="en-GB" sz="2000" b="0" dirty="0">
                          <a:latin typeface="Tw Cen MT" panose="020B0602020104020603" pitchFamily="34" charset="0"/>
                        </a:rPr>
                        <a:t>A web crawler searches around the database of websites (the search index) for matching words.</a:t>
                      </a:r>
                    </a:p>
                    <a:p>
                      <a:pPr marL="457200" indent="-457200" algn="l">
                        <a:buAutoNum type="arabicPeriod"/>
                      </a:pPr>
                      <a:r>
                        <a:rPr lang="en-GB" sz="2000" b="0" dirty="0">
                          <a:latin typeface="Tw Cen MT" panose="020B0602020104020603" pitchFamily="34" charset="0"/>
                        </a:rPr>
                        <a:t>They might look to see if certain key terms appear frequently or on certain parts of the webpage. Another method is a PageRank algorithm which will look at how many other webpages link to another website. A webpage that has a series of links going to it then it makes it the best result of that particular search.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90881" y="1438041"/>
            <a:ext cx="537575" cy="487026"/>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a:extLst>
              <a:ext uri="{FF2B5EF4-FFF2-40B4-BE49-F238E27FC236}">
                <a16:creationId xmlns:a16="http://schemas.microsoft.com/office/drawing/2014/main" id="{6020031B-ED3B-4FDB-8B50-1059C70BF9B6}"/>
              </a:ext>
            </a:extLst>
          </p:cNvPr>
          <p:cNvPicPr>
            <a:picLocks noChangeAspect="1"/>
          </p:cNvPicPr>
          <p:nvPr/>
        </p:nvPicPr>
        <p:blipFill>
          <a:blip r:embed="rId6"/>
          <a:stretch>
            <a:fillRect/>
          </a:stretch>
        </p:blipFill>
        <p:spPr>
          <a:xfrm>
            <a:off x="163544" y="592665"/>
            <a:ext cx="3915126" cy="2060593"/>
          </a:xfrm>
          <a:prstGeom prst="rect">
            <a:avLst/>
          </a:prstGeom>
          <a:ln>
            <a:solidFill>
              <a:schemeClr val="tx1"/>
            </a:solidFill>
          </a:ln>
        </p:spPr>
      </p:pic>
      <p:pic>
        <p:nvPicPr>
          <p:cNvPr id="4" name="Picture 3">
            <a:extLst>
              <a:ext uri="{FF2B5EF4-FFF2-40B4-BE49-F238E27FC236}">
                <a16:creationId xmlns:a16="http://schemas.microsoft.com/office/drawing/2014/main" id="{B4182765-F845-4B6F-912B-90A72478EADE}"/>
              </a:ext>
            </a:extLst>
          </p:cNvPr>
          <p:cNvPicPr>
            <a:picLocks noChangeAspect="1"/>
          </p:cNvPicPr>
          <p:nvPr/>
        </p:nvPicPr>
        <p:blipFill>
          <a:blip r:embed="rId7"/>
          <a:stretch>
            <a:fillRect/>
          </a:stretch>
        </p:blipFill>
        <p:spPr>
          <a:xfrm>
            <a:off x="157163" y="2830436"/>
            <a:ext cx="3921507" cy="2138207"/>
          </a:xfrm>
          <a:prstGeom prst="rect">
            <a:avLst/>
          </a:prstGeom>
          <a:ln>
            <a:solidFill>
              <a:schemeClr val="tx1"/>
            </a:solidFill>
          </a:ln>
        </p:spPr>
      </p:pic>
    </p:spTree>
    <p:extLst>
      <p:ext uri="{BB962C8B-B14F-4D97-AF65-F5344CB8AC3E}">
        <p14:creationId xmlns:p14="http://schemas.microsoft.com/office/powerpoint/2010/main" val="3434364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500" fill="hold"/>
                                        <p:tgtEl>
                                          <p:spTgt spid="30"/>
                                        </p:tgtEl>
                                        <p:attrNameLst>
                                          <p:attrName>ppt_x</p:attrName>
                                        </p:attrNameLst>
                                      </p:cBhvr>
                                      <p:tavLst>
                                        <p:tav tm="0">
                                          <p:val>
                                            <p:strVal val="#ppt_x"/>
                                          </p:val>
                                        </p:tav>
                                        <p:tav tm="100000">
                                          <p:val>
                                            <p:strVal val="#ppt_x"/>
                                          </p:val>
                                        </p:tav>
                                      </p:tavLst>
                                    </p:anim>
                                    <p:anim calcmode="lin" valueType="num">
                                      <p:cBhvr additive="base">
                                        <p:cTn id="1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461665"/>
          </a:xfrm>
          <a:prstGeom prst="rect">
            <a:avLst/>
          </a:prstGeom>
          <a:noFill/>
        </p:spPr>
        <p:txBody>
          <a:bodyPr wrap="square" rtlCol="0">
            <a:spAutoFit/>
          </a:bodyPr>
          <a:lstStyle/>
          <a:p>
            <a:r>
              <a:rPr lang="en-GB" sz="2400" b="1" u="sng" dirty="0">
                <a:latin typeface="+mj-lt"/>
              </a:rPr>
              <a:t>Modes of connection</a:t>
            </a:r>
          </a:p>
        </p:txBody>
      </p:sp>
      <p:sp>
        <p:nvSpPr>
          <p:cNvPr id="16" name="Rectangle 15">
            <a:extLst>
              <a:ext uri="{FF2B5EF4-FFF2-40B4-BE49-F238E27FC236}">
                <a16:creationId xmlns:a16="http://schemas.microsoft.com/office/drawing/2014/main" id="{68AA8E14-3FFA-4E3D-9C52-CE14467164A4}"/>
              </a:ext>
            </a:extLst>
          </p:cNvPr>
          <p:cNvSpPr/>
          <p:nvPr/>
        </p:nvSpPr>
        <p:spPr>
          <a:xfrm>
            <a:off x="4182256" y="590251"/>
            <a:ext cx="7846200" cy="1334815"/>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Internet connections have different bandwidths (speeds) that depend partially on your computer’s capabilities and partially on the connection you get from your provider. Faster speeds allow you to send data faster: for example, to download a photo to your computer. </a:t>
            </a:r>
          </a:p>
        </p:txBody>
      </p:sp>
      <p:graphicFrame>
        <p:nvGraphicFramePr>
          <p:cNvPr id="19" name="Table 18">
            <a:extLst>
              <a:ext uri="{FF2B5EF4-FFF2-40B4-BE49-F238E27FC236}">
                <a16:creationId xmlns:a16="http://schemas.microsoft.com/office/drawing/2014/main" id="{669D845E-43AC-45A5-8562-05B7A556DB65}"/>
              </a:ext>
            </a:extLst>
          </p:cNvPr>
          <p:cNvGraphicFramePr>
            <a:graphicFrameLocks noGrp="1"/>
          </p:cNvGraphicFramePr>
          <p:nvPr>
            <p:extLst>
              <p:ext uri="{D42A27DB-BD31-4B8C-83A1-F6EECF244321}">
                <p14:modId xmlns:p14="http://schemas.microsoft.com/office/powerpoint/2010/main" val="2192653986"/>
              </p:ext>
            </p:extLst>
          </p:nvPr>
        </p:nvGraphicFramePr>
        <p:xfrm>
          <a:off x="163544" y="5883847"/>
          <a:ext cx="3915126" cy="736600"/>
        </p:xfrm>
        <a:graphic>
          <a:graphicData uri="http://schemas.openxmlformats.org/drawingml/2006/table">
            <a:tbl>
              <a:tblPr firstRow="1" bandRow="1">
                <a:tableStyleId>{5C22544A-7EE6-4342-B048-85BDC9FD1C3A}</a:tableStyleId>
              </a:tblPr>
              <a:tblGrid>
                <a:gridCol w="3915126">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3"/>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20" name="Picture 2" descr="Video Icon Icons - Download Free Vector Icons | Noun Project">
            <a:extLst>
              <a:ext uri="{FF2B5EF4-FFF2-40B4-BE49-F238E27FC236}">
                <a16:creationId xmlns:a16="http://schemas.microsoft.com/office/drawing/2014/main" id="{B8DC31E7-3A62-40AF-B483-B86E0840ED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42069" y="5608747"/>
            <a:ext cx="736601" cy="7366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2124597462"/>
              </p:ext>
            </p:extLst>
          </p:nvPr>
        </p:nvGraphicFramePr>
        <p:xfrm>
          <a:off x="4190232" y="2166201"/>
          <a:ext cx="7846200" cy="1706880"/>
        </p:xfrm>
        <a:graphic>
          <a:graphicData uri="http://schemas.openxmlformats.org/drawingml/2006/table">
            <a:tbl>
              <a:tblPr firstRow="1" bandRow="1">
                <a:tableStyleId>{5C22544A-7EE6-4342-B048-85BDC9FD1C3A}</a:tableStyleId>
              </a:tblPr>
              <a:tblGrid>
                <a:gridCol w="7846200">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0">
                <a:tc>
                  <a:txBody>
                    <a:bodyPr/>
                    <a:lstStyle/>
                    <a:p>
                      <a:pPr marL="457200" indent="-457200" algn="l">
                        <a:buAutoNum type="arabicPeriod"/>
                      </a:pPr>
                      <a:r>
                        <a:rPr lang="en-GB" sz="2000" b="0" dirty="0">
                          <a:latin typeface="Tw Cen MT" panose="020B0602020104020603" pitchFamily="34" charset="0"/>
                        </a:rPr>
                        <a:t>What have ethernet cables been traditionally used for?</a:t>
                      </a:r>
                    </a:p>
                    <a:p>
                      <a:pPr marL="457200" indent="-457200" algn="l">
                        <a:buAutoNum type="arabicPeriod"/>
                      </a:pPr>
                      <a:r>
                        <a:rPr lang="en-GB" sz="2000" b="0" dirty="0">
                          <a:latin typeface="Tw Cen MT" panose="020B0602020104020603" pitchFamily="34" charset="0"/>
                        </a:rPr>
                        <a:t>Why might users opt for ethernet over Wi-Fi?</a:t>
                      </a:r>
                    </a:p>
                    <a:p>
                      <a:pPr marL="457200" indent="-457200" algn="l">
                        <a:buAutoNum type="arabicPeriod"/>
                      </a:pPr>
                      <a:r>
                        <a:rPr lang="en-GB" sz="2000" b="0" dirty="0">
                          <a:latin typeface="Tw Cen MT" panose="020B0602020104020603" pitchFamily="34" charset="0"/>
                        </a:rPr>
                        <a:t>What drawbacks are associated with the use of ethernet?</a:t>
                      </a:r>
                    </a:p>
                    <a:p>
                      <a:pPr marL="457200" indent="-457200" algn="l">
                        <a:buAutoNum type="arabicPeriod"/>
                      </a:pPr>
                      <a:r>
                        <a:rPr lang="en-GB" sz="2000" b="0" dirty="0">
                          <a:latin typeface="Tw Cen MT" panose="020B0602020104020603" pitchFamily="34" charset="0"/>
                        </a:rPr>
                        <a:t>List alternative methods used to connect to a network.</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7844544" y="1900171"/>
            <a:ext cx="537575" cy="487026"/>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2894384100"/>
              </p:ext>
            </p:extLst>
          </p:nvPr>
        </p:nvGraphicFramePr>
        <p:xfrm>
          <a:off x="4190232" y="3924702"/>
          <a:ext cx="7846200" cy="2688775"/>
        </p:xfrm>
        <a:graphic>
          <a:graphicData uri="http://schemas.openxmlformats.org/drawingml/2006/table">
            <a:tbl>
              <a:tblPr firstRow="1" bandRow="1">
                <a:tableStyleId>{5C22544A-7EE6-4342-B048-85BDC9FD1C3A}</a:tableStyleId>
              </a:tblPr>
              <a:tblGrid>
                <a:gridCol w="7846200">
                  <a:extLst>
                    <a:ext uri="{9D8B030D-6E8A-4147-A177-3AD203B41FA5}">
                      <a16:colId xmlns:a16="http://schemas.microsoft.com/office/drawing/2014/main" val="1827917660"/>
                    </a:ext>
                  </a:extLst>
                </a:gridCol>
              </a:tblGrid>
              <a:tr h="463735">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177175">
                <a:tc>
                  <a:txBody>
                    <a:bodyPr/>
                    <a:lstStyle/>
                    <a:p>
                      <a:pPr marL="457200" indent="-457200" algn="l">
                        <a:buAutoNum type="arabicPeriod"/>
                      </a:pPr>
                      <a:r>
                        <a:rPr lang="en-GB" sz="2000" b="0" dirty="0">
                          <a:latin typeface="Tw Cen MT" panose="020B0602020104020603" pitchFamily="34" charset="0"/>
                        </a:rPr>
                        <a:t>Connecting devices in a LAN (Local Area Network) and WAN (Wide Area Network)</a:t>
                      </a:r>
                    </a:p>
                    <a:p>
                      <a:pPr marL="457200" indent="-457200" algn="l">
                        <a:buAutoNum type="arabicPeriod"/>
                      </a:pPr>
                      <a:r>
                        <a:rPr lang="en-GB" sz="2000" b="0" dirty="0">
                          <a:latin typeface="Tw Cen MT" panose="020B0602020104020603" pitchFamily="34" charset="0"/>
                        </a:rPr>
                        <a:t>High Speed, good security and a reliable connection.</a:t>
                      </a:r>
                    </a:p>
                    <a:p>
                      <a:pPr marL="457200" indent="-457200" algn="l">
                        <a:buAutoNum type="arabicPeriod"/>
                      </a:pPr>
                      <a:r>
                        <a:rPr lang="en-GB" sz="2000" b="0" dirty="0">
                          <a:latin typeface="Tw Cen MT" panose="020B0602020104020603" pitchFamily="34" charset="0"/>
                        </a:rPr>
                        <a:t>The physical nature of the cable limits it’s mobility and is more complex to install, in comparison to Wi-Fi.</a:t>
                      </a:r>
                    </a:p>
                    <a:p>
                      <a:pPr marL="457200" indent="-457200" algn="l">
                        <a:buAutoNum type="arabicPeriod"/>
                      </a:pPr>
                      <a:r>
                        <a:rPr lang="en-GB" sz="2000" b="0" dirty="0">
                          <a:latin typeface="Tw Cen MT" panose="020B0602020104020603" pitchFamily="34" charset="0"/>
                        </a:rPr>
                        <a:t>Fibre Optic, Bluetooth, Satellites, GPS/GIS, Mobile communications (e.g. 3G/4G/5G) and Broadband.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98857" y="1896878"/>
            <a:ext cx="537575" cy="48702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542C0A99-2632-4C9F-B045-CE3B4818C023}"/>
              </a:ext>
            </a:extLst>
          </p:cNvPr>
          <p:cNvPicPr>
            <a:picLocks noChangeAspect="1"/>
          </p:cNvPicPr>
          <p:nvPr/>
        </p:nvPicPr>
        <p:blipFill rotWithShape="1">
          <a:blip r:embed="rId6"/>
          <a:srcRect l="19467" t="13552" r="15146" b="14204"/>
          <a:stretch/>
        </p:blipFill>
        <p:spPr>
          <a:xfrm>
            <a:off x="163544" y="616063"/>
            <a:ext cx="3856414" cy="2838749"/>
          </a:xfrm>
          <a:prstGeom prst="rect">
            <a:avLst/>
          </a:prstGeom>
          <a:ln>
            <a:solidFill>
              <a:schemeClr val="tx1"/>
            </a:solidFill>
          </a:ln>
        </p:spPr>
      </p:pic>
      <p:pic>
        <p:nvPicPr>
          <p:cNvPr id="6" name="Picture 5">
            <a:extLst>
              <a:ext uri="{FF2B5EF4-FFF2-40B4-BE49-F238E27FC236}">
                <a16:creationId xmlns:a16="http://schemas.microsoft.com/office/drawing/2014/main" id="{387611F9-CD2A-4BC3-A65B-4F37C2B86E98}"/>
              </a:ext>
            </a:extLst>
          </p:cNvPr>
          <p:cNvPicPr>
            <a:picLocks noChangeAspect="1"/>
          </p:cNvPicPr>
          <p:nvPr/>
        </p:nvPicPr>
        <p:blipFill rotWithShape="1">
          <a:blip r:embed="rId7"/>
          <a:srcRect t="17253"/>
          <a:stretch/>
        </p:blipFill>
        <p:spPr>
          <a:xfrm>
            <a:off x="155568" y="3576397"/>
            <a:ext cx="3864390" cy="2129894"/>
          </a:xfrm>
          <a:prstGeom prst="rect">
            <a:avLst/>
          </a:prstGeom>
          <a:ln>
            <a:solidFill>
              <a:schemeClr val="tx1"/>
            </a:solidFill>
          </a:ln>
        </p:spPr>
      </p:pic>
    </p:spTree>
    <p:extLst>
      <p:ext uri="{BB962C8B-B14F-4D97-AF65-F5344CB8AC3E}">
        <p14:creationId xmlns:p14="http://schemas.microsoft.com/office/powerpoint/2010/main" val="3622082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500" fill="hold"/>
                                        <p:tgtEl>
                                          <p:spTgt spid="30"/>
                                        </p:tgtEl>
                                        <p:attrNameLst>
                                          <p:attrName>ppt_x</p:attrName>
                                        </p:attrNameLst>
                                      </p:cBhvr>
                                      <p:tavLst>
                                        <p:tav tm="0">
                                          <p:val>
                                            <p:strVal val="#ppt_x"/>
                                          </p:val>
                                        </p:tav>
                                        <p:tav tm="100000">
                                          <p:val>
                                            <p:strVal val="#ppt_x"/>
                                          </p:val>
                                        </p:tav>
                                      </p:tavLst>
                                    </p:anim>
                                    <p:anim calcmode="lin" valueType="num">
                                      <p:cBhvr additive="base">
                                        <p:cTn id="1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2" y="53637"/>
            <a:ext cx="12034837" cy="1138773"/>
          </a:xfrm>
          <a:prstGeom prst="rect">
            <a:avLst/>
          </a:prstGeom>
          <a:noFill/>
        </p:spPr>
        <p:txBody>
          <a:bodyPr wrap="square" rtlCol="0">
            <a:spAutoFit/>
          </a:bodyPr>
          <a:lstStyle/>
          <a:p>
            <a:r>
              <a:rPr lang="en-GB" sz="2400" b="1" u="sng" dirty="0">
                <a:latin typeface="+mj-lt"/>
              </a:rPr>
              <a:t>Self-checker tool</a:t>
            </a:r>
          </a:p>
          <a:p>
            <a:r>
              <a:rPr lang="en-GB" dirty="0">
                <a:latin typeface="+mj-lt"/>
              </a:rPr>
              <a:t> </a:t>
            </a:r>
          </a:p>
          <a:p>
            <a:endParaRPr lang="en-GB" sz="2400" b="1" u="sng" dirty="0">
              <a:latin typeface="+mj-lt"/>
            </a:endParaRPr>
          </a:p>
        </p:txBody>
      </p:sp>
      <p:sp>
        <p:nvSpPr>
          <p:cNvPr id="17" name="TextBox 16">
            <a:extLst>
              <a:ext uri="{FF2B5EF4-FFF2-40B4-BE49-F238E27FC236}">
                <a16:creationId xmlns:a16="http://schemas.microsoft.com/office/drawing/2014/main" id="{0E99D91F-DACF-47AB-9D51-979816D6725A}"/>
              </a:ext>
            </a:extLst>
          </p:cNvPr>
          <p:cNvSpPr txBox="1"/>
          <p:nvPr/>
        </p:nvSpPr>
        <p:spPr>
          <a:xfrm>
            <a:off x="269817" y="698367"/>
            <a:ext cx="8004753" cy="2554545"/>
          </a:xfrm>
          <a:prstGeom prst="rect">
            <a:avLst/>
          </a:prstGeom>
          <a:noFill/>
          <a:ln>
            <a:solidFill>
              <a:schemeClr val="tx1"/>
            </a:solidFill>
          </a:ln>
        </p:spPr>
        <p:txBody>
          <a:bodyPr wrap="square" rtlCol="0">
            <a:spAutoFit/>
          </a:bodyPr>
          <a:lstStyle/>
          <a:p>
            <a:r>
              <a:rPr lang="en-GB" sz="2000" dirty="0">
                <a:latin typeface="+mj-lt"/>
              </a:rPr>
              <a:t>How confident are you that know what is meant by the following terms:</a:t>
            </a:r>
          </a:p>
          <a:p>
            <a:pPr marL="342900" indent="-342900">
              <a:buFont typeface="Arial" panose="020B0604020202020204" pitchFamily="34" charset="0"/>
              <a:buChar char="•"/>
            </a:pPr>
            <a:r>
              <a:rPr lang="en-GB" sz="2000" dirty="0">
                <a:latin typeface="+mj-lt"/>
              </a:rPr>
              <a:t>Understand the difference between the world wide web (WWW) and the internet.</a:t>
            </a:r>
          </a:p>
          <a:p>
            <a:pPr marL="342900" indent="-342900">
              <a:buFont typeface="Arial" panose="020B0604020202020204" pitchFamily="34" charset="0"/>
              <a:buChar char="•"/>
            </a:pPr>
            <a:r>
              <a:rPr lang="en-GB" sz="2000" dirty="0">
                <a:latin typeface="+mj-lt"/>
              </a:rPr>
              <a:t>Understand the differences between an IP, URL and MAC address.</a:t>
            </a:r>
          </a:p>
          <a:p>
            <a:pPr marL="342900" indent="-342900">
              <a:buFont typeface="Arial" panose="020B0604020202020204" pitchFamily="34" charset="0"/>
              <a:buChar char="•"/>
            </a:pPr>
            <a:r>
              <a:rPr lang="en-GB" sz="2000" dirty="0">
                <a:latin typeface="+mj-lt"/>
              </a:rPr>
              <a:t>Explain how DNS (Domain Name System) works.</a:t>
            </a:r>
          </a:p>
          <a:p>
            <a:pPr marL="342900" indent="-342900">
              <a:buFont typeface="Arial" panose="020B0604020202020204" pitchFamily="34" charset="0"/>
              <a:buChar char="•"/>
            </a:pPr>
            <a:r>
              <a:rPr lang="en-GB" sz="2000" dirty="0">
                <a:latin typeface="+mj-lt"/>
              </a:rPr>
              <a:t>Identify the pros and cons associated with cloud computing.</a:t>
            </a:r>
          </a:p>
          <a:p>
            <a:pPr marL="342900" indent="-342900">
              <a:buFont typeface="Arial" panose="020B0604020202020204" pitchFamily="34" charset="0"/>
              <a:buChar char="•"/>
            </a:pPr>
            <a:r>
              <a:rPr lang="en-GB" sz="2000" dirty="0">
                <a:latin typeface="+mj-lt"/>
              </a:rPr>
              <a:t>Identify different modes of connections and the pros and cons to using them. </a:t>
            </a:r>
          </a:p>
        </p:txBody>
      </p:sp>
      <p:pic>
        <p:nvPicPr>
          <p:cNvPr id="2050" name="Picture 2" descr="Traffic light - Wikipedia">
            <a:extLst>
              <a:ext uri="{FF2B5EF4-FFF2-40B4-BE49-F238E27FC236}">
                <a16:creationId xmlns:a16="http://schemas.microsoft.com/office/drawing/2014/main" id="{2CF71E16-28E5-4112-BF99-9BA4302B459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0433" r="20810"/>
          <a:stretch/>
        </p:blipFill>
        <p:spPr bwMode="auto">
          <a:xfrm>
            <a:off x="8664314" y="434715"/>
            <a:ext cx="3117955" cy="530651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3" name="Table 12">
            <a:extLst>
              <a:ext uri="{FF2B5EF4-FFF2-40B4-BE49-F238E27FC236}">
                <a16:creationId xmlns:a16="http://schemas.microsoft.com/office/drawing/2014/main" id="{C3F5A226-D20E-4B70-83A2-05E79609BF06}"/>
              </a:ext>
            </a:extLst>
          </p:cNvPr>
          <p:cNvGraphicFramePr>
            <a:graphicFrameLocks noGrp="1"/>
          </p:cNvGraphicFramePr>
          <p:nvPr>
            <p:extLst/>
          </p:nvPr>
        </p:nvGraphicFramePr>
        <p:xfrm>
          <a:off x="275951" y="4332493"/>
          <a:ext cx="7998619" cy="1097280"/>
        </p:xfrm>
        <a:graphic>
          <a:graphicData uri="http://schemas.openxmlformats.org/drawingml/2006/table">
            <a:tbl>
              <a:tblPr firstRow="1" bandRow="1">
                <a:tableStyleId>{5C22544A-7EE6-4342-B048-85BDC9FD1C3A}</a:tableStyleId>
              </a:tblPr>
              <a:tblGrid>
                <a:gridCol w="7998619">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70840">
                <a:tc>
                  <a:txBody>
                    <a:bodyPr/>
                    <a:lstStyle/>
                    <a:p>
                      <a:pPr marL="0" indent="0" algn="l">
                        <a:buFont typeface="+mj-lt"/>
                        <a:buNone/>
                      </a:pPr>
                      <a:r>
                        <a:rPr lang="en-GB" sz="2000" b="0" dirty="0">
                          <a:latin typeface="Tw Cen MT" panose="020B0602020104020603" pitchFamily="34" charset="0"/>
                        </a:rPr>
                        <a:t>Complete the multiple-choice quiz provided by your teacher to check understanding.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14" name="Picture 4" descr="Question Mark PNG | PNG All">
            <a:extLst>
              <a:ext uri="{FF2B5EF4-FFF2-40B4-BE49-F238E27FC236}">
                <a16:creationId xmlns:a16="http://schemas.microsoft.com/office/drawing/2014/main" id="{0551B630-659F-4D40-8149-D46100937C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07007" y="4048348"/>
            <a:ext cx="667563" cy="667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72359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83618"/>
            <a:ext cx="6515100" cy="738664"/>
          </a:xfrm>
          <a:prstGeom prst="rect">
            <a:avLst/>
          </a:prstGeom>
          <a:noFill/>
        </p:spPr>
        <p:txBody>
          <a:bodyPr wrap="square" rtlCol="0">
            <a:spAutoFit/>
          </a:bodyPr>
          <a:lstStyle/>
          <a:p>
            <a:r>
              <a:rPr lang="en-GB" sz="2400" b="1" u="sng" dirty="0">
                <a:latin typeface="+mj-lt"/>
              </a:rPr>
              <a:t>Knowledge retrieval</a:t>
            </a:r>
          </a:p>
          <a:p>
            <a:r>
              <a:rPr lang="en-GB" dirty="0">
                <a:latin typeface="+mj-lt"/>
              </a:rPr>
              <a:t>How many points can you score?</a:t>
            </a:r>
            <a:endParaRPr lang="en-GB" sz="1600" dirty="0">
              <a:latin typeface="+mj-lt"/>
            </a:endParaRPr>
          </a:p>
        </p:txBody>
      </p:sp>
      <p:graphicFrame>
        <p:nvGraphicFramePr>
          <p:cNvPr id="4" name="Table 3">
            <a:extLst>
              <a:ext uri="{FF2B5EF4-FFF2-40B4-BE49-F238E27FC236}">
                <a16:creationId xmlns:a16="http://schemas.microsoft.com/office/drawing/2014/main" id="{C87B7E06-0B40-424C-B627-35422E7A0D9B}"/>
              </a:ext>
            </a:extLst>
          </p:cNvPr>
          <p:cNvGraphicFramePr>
            <a:graphicFrameLocks noGrp="1"/>
          </p:cNvGraphicFramePr>
          <p:nvPr>
            <p:extLst>
              <p:ext uri="{D42A27DB-BD31-4B8C-83A1-F6EECF244321}">
                <p14:modId xmlns:p14="http://schemas.microsoft.com/office/powerpoint/2010/main" val="3101648411"/>
              </p:ext>
            </p:extLst>
          </p:nvPr>
        </p:nvGraphicFramePr>
        <p:xfrm>
          <a:off x="157163" y="927960"/>
          <a:ext cx="11430234" cy="5486400"/>
        </p:xfrm>
        <a:graphic>
          <a:graphicData uri="http://schemas.openxmlformats.org/drawingml/2006/table">
            <a:tbl>
              <a:tblPr firstRow="1" bandRow="1">
                <a:tableStyleId>{5940675A-B579-460E-94D1-54222C63F5DA}</a:tableStyleId>
              </a:tblPr>
              <a:tblGrid>
                <a:gridCol w="3810078">
                  <a:extLst>
                    <a:ext uri="{9D8B030D-6E8A-4147-A177-3AD203B41FA5}">
                      <a16:colId xmlns:a16="http://schemas.microsoft.com/office/drawing/2014/main" val="1419975808"/>
                    </a:ext>
                  </a:extLst>
                </a:gridCol>
                <a:gridCol w="3810078">
                  <a:extLst>
                    <a:ext uri="{9D8B030D-6E8A-4147-A177-3AD203B41FA5}">
                      <a16:colId xmlns:a16="http://schemas.microsoft.com/office/drawing/2014/main" val="293769274"/>
                    </a:ext>
                  </a:extLst>
                </a:gridCol>
                <a:gridCol w="3810078">
                  <a:extLst>
                    <a:ext uri="{9D8B030D-6E8A-4147-A177-3AD203B41FA5}">
                      <a16:colId xmlns:a16="http://schemas.microsoft.com/office/drawing/2014/main" val="1377571787"/>
                    </a:ext>
                  </a:extLst>
                </a:gridCol>
              </a:tblGrid>
              <a:tr h="1006630">
                <a:tc>
                  <a:txBody>
                    <a:bodyPr/>
                    <a:lstStyle/>
                    <a:p>
                      <a:r>
                        <a:rPr lang="en-GB" sz="1600" dirty="0">
                          <a:latin typeface="+mj-lt"/>
                        </a:rPr>
                        <a:t>Name THREE types of network hardware (1 point)</a:t>
                      </a:r>
                    </a:p>
                  </a:txBody>
                  <a:tcPr/>
                </a:tc>
                <a:tc>
                  <a:txBody>
                    <a:bodyPr/>
                    <a:lstStyle/>
                    <a:p>
                      <a:r>
                        <a:rPr lang="en-GB" sz="1600" kern="1200" dirty="0">
                          <a:solidFill>
                            <a:schemeClr val="tx1"/>
                          </a:solidFill>
                          <a:latin typeface="+mj-lt"/>
                          <a:ea typeface="+mn-ea"/>
                          <a:cs typeface="+mn-cs"/>
                        </a:rPr>
                        <a:t>Which type of network hardware allows users to connect to the internet? (1 point)</a:t>
                      </a:r>
                    </a:p>
                  </a:txBody>
                  <a:tcPr/>
                </a:tc>
                <a:tc>
                  <a:txBody>
                    <a:bodyPr/>
                    <a:lstStyle/>
                    <a:p>
                      <a:r>
                        <a:rPr lang="en-GB" sz="1600" dirty="0">
                          <a:latin typeface="+mj-lt"/>
                        </a:rPr>
                        <a:t>Which type of network hardware is used to join two LAN’s together? (1 point)</a:t>
                      </a:r>
                    </a:p>
                    <a:p>
                      <a:endParaRPr lang="en-GB" sz="1600" dirty="0">
                        <a:latin typeface="+mj-lt"/>
                      </a:endParaRPr>
                    </a:p>
                    <a:p>
                      <a:endParaRPr lang="en-GB" sz="1600" dirty="0">
                        <a:latin typeface="+mj-lt"/>
                      </a:endParaRPr>
                    </a:p>
                    <a:p>
                      <a:endParaRPr lang="en-GB" sz="1600" dirty="0">
                        <a:latin typeface="+mj-lt"/>
                      </a:endParaRPr>
                    </a:p>
                  </a:txBody>
                  <a:tcPr/>
                </a:tc>
                <a:extLst>
                  <a:ext uri="{0D108BD9-81ED-4DB2-BD59-A6C34878D82A}">
                    <a16:rowId xmlns:a16="http://schemas.microsoft.com/office/drawing/2014/main" val="3712293696"/>
                  </a:ext>
                </a:extLst>
              </a:tr>
              <a:tr h="1006630">
                <a:tc>
                  <a:txBody>
                    <a:bodyPr/>
                    <a:lstStyle/>
                    <a:p>
                      <a:r>
                        <a:rPr lang="en-GB" sz="1600" dirty="0">
                          <a:latin typeface="+mj-lt"/>
                        </a:rPr>
                        <a:t>Name THREE methods of interaction (2 points)</a:t>
                      </a:r>
                    </a:p>
                    <a:p>
                      <a:endParaRPr lang="en-GB" sz="1600" dirty="0">
                        <a:latin typeface="+mj-lt"/>
                      </a:endParaRPr>
                    </a:p>
                    <a:p>
                      <a:endParaRPr lang="en-GB" sz="1600" dirty="0">
                        <a:latin typeface="+mj-lt"/>
                      </a:endParaRPr>
                    </a:p>
                  </a:txBody>
                  <a:tcPr/>
                </a:tc>
                <a:tc>
                  <a:txBody>
                    <a:bodyPr/>
                    <a:lstStyle/>
                    <a:p>
                      <a:r>
                        <a:rPr lang="en-GB" sz="1600" dirty="0">
                          <a:latin typeface="+mj-lt"/>
                        </a:rPr>
                        <a:t>Name the SIX storage characteristics (2 points)</a:t>
                      </a:r>
                    </a:p>
                  </a:txBody>
                  <a:tcPr/>
                </a:tc>
                <a:tc>
                  <a:txBody>
                    <a:bodyPr/>
                    <a:lstStyle/>
                    <a:p>
                      <a:r>
                        <a:rPr lang="en-GB" sz="1600" dirty="0">
                          <a:latin typeface="+mj-lt"/>
                        </a:rPr>
                        <a:t>Name THREE types of storage (2 points)</a:t>
                      </a:r>
                    </a:p>
                  </a:txBody>
                  <a:tcPr/>
                </a:tc>
                <a:extLst>
                  <a:ext uri="{0D108BD9-81ED-4DB2-BD59-A6C34878D82A}">
                    <a16:rowId xmlns:a16="http://schemas.microsoft.com/office/drawing/2014/main" val="2257671480"/>
                  </a:ext>
                </a:extLst>
              </a:tr>
              <a:tr h="1006630">
                <a:tc>
                  <a:txBody>
                    <a:bodyPr/>
                    <a:lstStyle/>
                    <a:p>
                      <a:r>
                        <a:rPr lang="en-GB" sz="1600" dirty="0">
                          <a:latin typeface="+mj-lt"/>
                        </a:rPr>
                        <a:t>List the first four units of data (smallest to largest) (3 points)</a:t>
                      </a:r>
                    </a:p>
                  </a:txBody>
                  <a:tcPr/>
                </a:tc>
                <a:tc>
                  <a:txBody>
                    <a:bodyPr/>
                    <a:lstStyle/>
                    <a:p>
                      <a:r>
                        <a:rPr lang="en-GB" sz="1600" dirty="0">
                          <a:latin typeface="+mj-lt"/>
                        </a:rPr>
                        <a:t>How many KB in a MB? (3 points)</a:t>
                      </a:r>
                    </a:p>
                  </a:txBody>
                  <a:tcPr/>
                </a:tc>
                <a:tc>
                  <a:txBody>
                    <a:bodyPr/>
                    <a:lstStyle/>
                    <a:p>
                      <a:r>
                        <a:rPr lang="en-GB" sz="1600" dirty="0">
                          <a:latin typeface="+mj-lt"/>
                        </a:rPr>
                        <a:t>An increase in sampling frequency has what impact on an audio file?(3 points)</a:t>
                      </a:r>
                    </a:p>
                    <a:p>
                      <a:endParaRPr lang="en-GB" sz="1600" dirty="0">
                        <a:latin typeface="+mj-lt"/>
                      </a:endParaRPr>
                    </a:p>
                    <a:p>
                      <a:endParaRPr lang="en-GB" sz="1600" dirty="0">
                        <a:latin typeface="+mj-lt"/>
                      </a:endParaRPr>
                    </a:p>
                    <a:p>
                      <a:endParaRPr lang="en-GB" sz="1600" dirty="0">
                        <a:latin typeface="+mj-lt"/>
                      </a:endParaRPr>
                    </a:p>
                    <a:p>
                      <a:endParaRPr lang="en-GB" sz="1600" dirty="0">
                        <a:latin typeface="+mj-lt"/>
                      </a:endParaRPr>
                    </a:p>
                  </a:txBody>
                  <a:tcPr/>
                </a:tc>
                <a:extLst>
                  <a:ext uri="{0D108BD9-81ED-4DB2-BD59-A6C34878D82A}">
                    <a16:rowId xmlns:a16="http://schemas.microsoft.com/office/drawing/2014/main" val="901875089"/>
                  </a:ext>
                </a:extLst>
              </a:tr>
              <a:tr h="1006630">
                <a:tc>
                  <a:txBody>
                    <a:bodyPr/>
                    <a:lstStyle/>
                    <a:p>
                      <a:r>
                        <a:rPr lang="en-GB" sz="1600" dirty="0">
                          <a:latin typeface="+mj-lt"/>
                        </a:rPr>
                        <a:t>How many colours can be stored in an image that can hold up to 4 bits per pixel? (3 points)</a:t>
                      </a:r>
                    </a:p>
                  </a:txBody>
                  <a:tcPr/>
                </a:tc>
                <a:tc>
                  <a:txBody>
                    <a:bodyPr/>
                    <a:lstStyle/>
                    <a:p>
                      <a:r>
                        <a:rPr lang="en-GB" sz="1600" dirty="0">
                          <a:latin typeface="+mj-lt"/>
                        </a:rPr>
                        <a:t>Vector graphics are affected by resolution – TRUE or FALSE. (3 points)</a:t>
                      </a:r>
                    </a:p>
                    <a:p>
                      <a:endParaRPr lang="en-GB" sz="1600" dirty="0">
                        <a:latin typeface="+mj-lt"/>
                      </a:endParaRPr>
                    </a:p>
                    <a:p>
                      <a:endParaRPr lang="en-GB" sz="1600" dirty="0">
                        <a:latin typeface="+mj-lt"/>
                      </a:endParaRPr>
                    </a:p>
                    <a:p>
                      <a:endParaRPr lang="en-GB" sz="1600" dirty="0">
                        <a:latin typeface="+mj-lt"/>
                      </a:endParaRPr>
                    </a:p>
                    <a:p>
                      <a:endParaRPr lang="en-GB" sz="1600" dirty="0">
                        <a:latin typeface="+mj-lt"/>
                      </a:endParaRPr>
                    </a:p>
                  </a:txBody>
                  <a:tcPr/>
                </a:tc>
                <a:tc>
                  <a:txBody>
                    <a:bodyPr/>
                    <a:lstStyle/>
                    <a:p>
                      <a:r>
                        <a:rPr lang="en-GB" sz="1600" dirty="0">
                          <a:latin typeface="+mj-lt"/>
                        </a:rPr>
                        <a:t>Name TWO image file formats (3 points)</a:t>
                      </a:r>
                    </a:p>
                  </a:txBody>
                  <a:tcPr/>
                </a:tc>
                <a:extLst>
                  <a:ext uri="{0D108BD9-81ED-4DB2-BD59-A6C34878D82A}">
                    <a16:rowId xmlns:a16="http://schemas.microsoft.com/office/drawing/2014/main" val="2577748325"/>
                  </a:ext>
                </a:extLst>
              </a:tr>
            </a:tbl>
          </a:graphicData>
        </a:graphic>
      </p:graphicFrame>
    </p:spTree>
    <p:extLst>
      <p:ext uri="{BB962C8B-B14F-4D97-AF65-F5344CB8AC3E}">
        <p14:creationId xmlns:p14="http://schemas.microsoft.com/office/powerpoint/2010/main" val="3268291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83618"/>
            <a:ext cx="6515100" cy="738664"/>
          </a:xfrm>
          <a:prstGeom prst="rect">
            <a:avLst/>
          </a:prstGeom>
          <a:noFill/>
        </p:spPr>
        <p:txBody>
          <a:bodyPr wrap="square" rtlCol="0">
            <a:spAutoFit/>
          </a:bodyPr>
          <a:lstStyle/>
          <a:p>
            <a:r>
              <a:rPr lang="en-GB" sz="2400" b="1" u="sng" dirty="0">
                <a:latin typeface="+mj-lt"/>
              </a:rPr>
              <a:t>Knowledge retrieval</a:t>
            </a:r>
          </a:p>
          <a:p>
            <a:r>
              <a:rPr lang="en-GB" dirty="0">
                <a:latin typeface="+mj-lt"/>
              </a:rPr>
              <a:t>How many points can you score?</a:t>
            </a:r>
            <a:endParaRPr lang="en-GB" sz="1600" dirty="0">
              <a:latin typeface="+mj-lt"/>
            </a:endParaRPr>
          </a:p>
        </p:txBody>
      </p:sp>
      <p:graphicFrame>
        <p:nvGraphicFramePr>
          <p:cNvPr id="4" name="Table 3">
            <a:extLst>
              <a:ext uri="{FF2B5EF4-FFF2-40B4-BE49-F238E27FC236}">
                <a16:creationId xmlns:a16="http://schemas.microsoft.com/office/drawing/2014/main" id="{C87B7E06-0B40-424C-B627-35422E7A0D9B}"/>
              </a:ext>
            </a:extLst>
          </p:cNvPr>
          <p:cNvGraphicFramePr>
            <a:graphicFrameLocks noGrp="1"/>
          </p:cNvGraphicFramePr>
          <p:nvPr>
            <p:extLst>
              <p:ext uri="{D42A27DB-BD31-4B8C-83A1-F6EECF244321}">
                <p14:modId xmlns:p14="http://schemas.microsoft.com/office/powerpoint/2010/main" val="1097245256"/>
              </p:ext>
            </p:extLst>
          </p:nvPr>
        </p:nvGraphicFramePr>
        <p:xfrm>
          <a:off x="157163" y="927960"/>
          <a:ext cx="11430234" cy="5730240"/>
        </p:xfrm>
        <a:graphic>
          <a:graphicData uri="http://schemas.openxmlformats.org/drawingml/2006/table">
            <a:tbl>
              <a:tblPr firstRow="1" bandRow="1">
                <a:tableStyleId>{5940675A-B579-460E-94D1-54222C63F5DA}</a:tableStyleId>
              </a:tblPr>
              <a:tblGrid>
                <a:gridCol w="3810078">
                  <a:extLst>
                    <a:ext uri="{9D8B030D-6E8A-4147-A177-3AD203B41FA5}">
                      <a16:colId xmlns:a16="http://schemas.microsoft.com/office/drawing/2014/main" val="1419975808"/>
                    </a:ext>
                  </a:extLst>
                </a:gridCol>
                <a:gridCol w="3810078">
                  <a:extLst>
                    <a:ext uri="{9D8B030D-6E8A-4147-A177-3AD203B41FA5}">
                      <a16:colId xmlns:a16="http://schemas.microsoft.com/office/drawing/2014/main" val="293769274"/>
                    </a:ext>
                  </a:extLst>
                </a:gridCol>
                <a:gridCol w="3810078">
                  <a:extLst>
                    <a:ext uri="{9D8B030D-6E8A-4147-A177-3AD203B41FA5}">
                      <a16:colId xmlns:a16="http://schemas.microsoft.com/office/drawing/2014/main" val="1377571787"/>
                    </a:ext>
                  </a:extLst>
                </a:gridCol>
              </a:tblGrid>
              <a:tr h="1006630">
                <a:tc>
                  <a:txBody>
                    <a:bodyPr/>
                    <a:lstStyle/>
                    <a:p>
                      <a:r>
                        <a:rPr lang="en-GB" sz="1600" dirty="0">
                          <a:latin typeface="+mj-lt"/>
                        </a:rPr>
                        <a:t>Name THREE types of network hardware (1 point)</a:t>
                      </a:r>
                    </a:p>
                    <a:p>
                      <a:r>
                        <a:rPr lang="en-GB" sz="1600" dirty="0">
                          <a:solidFill>
                            <a:srgbClr val="FF0000"/>
                          </a:solidFill>
                          <a:latin typeface="+mj-lt"/>
                        </a:rPr>
                        <a:t>Hub, Switch, Router, NIC, Booster, Wireless Access Point, Bridge, Gateway</a:t>
                      </a:r>
                    </a:p>
                  </a:txBody>
                  <a:tcPr/>
                </a:tc>
                <a:tc>
                  <a:txBody>
                    <a:bodyPr/>
                    <a:lstStyle/>
                    <a:p>
                      <a:r>
                        <a:rPr lang="en-GB" sz="1600" kern="1200" dirty="0">
                          <a:solidFill>
                            <a:schemeClr val="tx1"/>
                          </a:solidFill>
                          <a:latin typeface="+mj-lt"/>
                          <a:ea typeface="+mn-ea"/>
                          <a:cs typeface="+mn-cs"/>
                        </a:rPr>
                        <a:t>Which type of network hardware allows users to connect to the internet? (1 point)</a:t>
                      </a:r>
                    </a:p>
                    <a:p>
                      <a:endParaRPr lang="en-GB" sz="1600" kern="1200" dirty="0">
                        <a:solidFill>
                          <a:schemeClr val="tx1"/>
                        </a:solidFill>
                        <a:latin typeface="+mj-lt"/>
                        <a:ea typeface="+mn-ea"/>
                        <a:cs typeface="+mn-cs"/>
                      </a:endParaRPr>
                    </a:p>
                    <a:p>
                      <a:r>
                        <a:rPr lang="en-GB" sz="1600" kern="1200" dirty="0">
                          <a:solidFill>
                            <a:srgbClr val="FF0000"/>
                          </a:solidFill>
                          <a:latin typeface="+mj-lt"/>
                          <a:ea typeface="+mn-ea"/>
                          <a:cs typeface="+mn-cs"/>
                        </a:rPr>
                        <a:t>Router</a:t>
                      </a:r>
                    </a:p>
                  </a:txBody>
                  <a:tcPr/>
                </a:tc>
                <a:tc>
                  <a:txBody>
                    <a:bodyPr/>
                    <a:lstStyle/>
                    <a:p>
                      <a:r>
                        <a:rPr lang="en-GB" sz="1600" dirty="0">
                          <a:latin typeface="+mj-lt"/>
                        </a:rPr>
                        <a:t>Which type of network hardware is used to join two LAN’s together? (1 point)</a:t>
                      </a:r>
                    </a:p>
                    <a:p>
                      <a:endParaRPr lang="en-GB" sz="1600" dirty="0">
                        <a:latin typeface="+mj-lt"/>
                      </a:endParaRPr>
                    </a:p>
                    <a:p>
                      <a:r>
                        <a:rPr lang="en-GB" sz="1600" dirty="0">
                          <a:solidFill>
                            <a:srgbClr val="FF0000"/>
                          </a:solidFill>
                          <a:latin typeface="+mj-lt"/>
                        </a:rPr>
                        <a:t>Bridge</a:t>
                      </a:r>
                    </a:p>
                    <a:p>
                      <a:endParaRPr lang="en-GB" sz="1600" dirty="0">
                        <a:latin typeface="+mj-lt"/>
                      </a:endParaRPr>
                    </a:p>
                  </a:txBody>
                  <a:tcPr/>
                </a:tc>
                <a:extLst>
                  <a:ext uri="{0D108BD9-81ED-4DB2-BD59-A6C34878D82A}">
                    <a16:rowId xmlns:a16="http://schemas.microsoft.com/office/drawing/2014/main" val="3712293696"/>
                  </a:ext>
                </a:extLst>
              </a:tr>
              <a:tr h="1006630">
                <a:tc>
                  <a:txBody>
                    <a:bodyPr/>
                    <a:lstStyle/>
                    <a:p>
                      <a:r>
                        <a:rPr lang="en-GB" sz="1600" dirty="0">
                          <a:latin typeface="+mj-lt"/>
                        </a:rPr>
                        <a:t>Name THREE methods of interaction (2 points)</a:t>
                      </a:r>
                    </a:p>
                    <a:p>
                      <a:r>
                        <a:rPr lang="en-GB" sz="1600" dirty="0">
                          <a:solidFill>
                            <a:srgbClr val="FF0000"/>
                          </a:solidFill>
                          <a:latin typeface="+mj-lt"/>
                        </a:rPr>
                        <a:t>Speech, Touch, Traditional, Biometrics, Gesture, Virtual Reality, Augmented Reality.</a:t>
                      </a:r>
                    </a:p>
                  </a:txBody>
                  <a:tcPr/>
                </a:tc>
                <a:tc>
                  <a:txBody>
                    <a:bodyPr/>
                    <a:lstStyle/>
                    <a:p>
                      <a:r>
                        <a:rPr lang="en-GB" sz="1600" dirty="0">
                          <a:latin typeface="+mj-lt"/>
                        </a:rPr>
                        <a:t>Name the SIX storage characteristics (2 points)</a:t>
                      </a:r>
                    </a:p>
                    <a:p>
                      <a:r>
                        <a:rPr lang="en-GB" sz="1600" dirty="0">
                          <a:solidFill>
                            <a:srgbClr val="FF0000"/>
                          </a:solidFill>
                          <a:latin typeface="+mj-lt"/>
                        </a:rPr>
                        <a:t>Cost, Capacity, Speed, Durability, Reliability and Portability</a:t>
                      </a:r>
                      <a:endParaRPr lang="en-GB" sz="1600" dirty="0">
                        <a:latin typeface="+mj-lt"/>
                      </a:endParaRPr>
                    </a:p>
                    <a:p>
                      <a:endParaRPr lang="en-GB" sz="1600" dirty="0">
                        <a:latin typeface="+mj-lt"/>
                      </a:endParaRPr>
                    </a:p>
                  </a:txBody>
                  <a:tcPr/>
                </a:tc>
                <a:tc>
                  <a:txBody>
                    <a:bodyPr/>
                    <a:lstStyle/>
                    <a:p>
                      <a:r>
                        <a:rPr lang="en-GB" sz="1600" dirty="0">
                          <a:latin typeface="+mj-lt"/>
                        </a:rPr>
                        <a:t>Name THREE types of storage (2 points)</a:t>
                      </a:r>
                    </a:p>
                    <a:p>
                      <a:endParaRPr lang="en-GB" sz="1600" dirty="0">
                        <a:latin typeface="+mj-lt"/>
                      </a:endParaRPr>
                    </a:p>
                    <a:p>
                      <a:r>
                        <a:rPr lang="en-GB" sz="1600" dirty="0">
                          <a:solidFill>
                            <a:srgbClr val="FF0000"/>
                          </a:solidFill>
                          <a:latin typeface="+mj-lt"/>
                        </a:rPr>
                        <a:t>Optical, Magnetic, Solid-state, Cloud</a:t>
                      </a:r>
                    </a:p>
                  </a:txBody>
                  <a:tcPr/>
                </a:tc>
                <a:extLst>
                  <a:ext uri="{0D108BD9-81ED-4DB2-BD59-A6C34878D82A}">
                    <a16:rowId xmlns:a16="http://schemas.microsoft.com/office/drawing/2014/main" val="2257671480"/>
                  </a:ext>
                </a:extLst>
              </a:tr>
              <a:tr h="1006630">
                <a:tc>
                  <a:txBody>
                    <a:bodyPr/>
                    <a:lstStyle/>
                    <a:p>
                      <a:r>
                        <a:rPr lang="en-GB" sz="1600" dirty="0">
                          <a:latin typeface="+mj-lt"/>
                        </a:rPr>
                        <a:t>List the first four units of data (smallest to largest) (3 points)</a:t>
                      </a:r>
                    </a:p>
                    <a:p>
                      <a:endParaRPr lang="en-GB" sz="1600" dirty="0">
                        <a:latin typeface="+mj-lt"/>
                      </a:endParaRPr>
                    </a:p>
                    <a:p>
                      <a:r>
                        <a:rPr lang="en-GB" sz="1600" dirty="0">
                          <a:solidFill>
                            <a:srgbClr val="FF0000"/>
                          </a:solidFill>
                          <a:latin typeface="+mj-lt"/>
                        </a:rPr>
                        <a:t>Bit, Nibble, Byte, KB</a:t>
                      </a:r>
                    </a:p>
                  </a:txBody>
                  <a:tcPr/>
                </a:tc>
                <a:tc>
                  <a:txBody>
                    <a:bodyPr/>
                    <a:lstStyle/>
                    <a:p>
                      <a:r>
                        <a:rPr lang="en-GB" sz="1600" dirty="0">
                          <a:latin typeface="+mj-lt"/>
                        </a:rPr>
                        <a:t>How many KB in a MB? (3 points)</a:t>
                      </a:r>
                    </a:p>
                    <a:p>
                      <a:endParaRPr lang="en-GB" sz="1600" dirty="0">
                        <a:latin typeface="+mj-lt"/>
                      </a:endParaRPr>
                    </a:p>
                    <a:p>
                      <a:r>
                        <a:rPr lang="en-GB" sz="1600" dirty="0">
                          <a:solidFill>
                            <a:srgbClr val="FF0000"/>
                          </a:solidFill>
                          <a:latin typeface="+mj-lt"/>
                        </a:rPr>
                        <a:t>1000 or 1024</a:t>
                      </a:r>
                    </a:p>
                  </a:txBody>
                  <a:tcPr/>
                </a:tc>
                <a:tc>
                  <a:txBody>
                    <a:bodyPr/>
                    <a:lstStyle/>
                    <a:p>
                      <a:r>
                        <a:rPr lang="en-GB" sz="1600" dirty="0">
                          <a:latin typeface="+mj-lt"/>
                        </a:rPr>
                        <a:t>An increase in sampling frequency has what impact on an audio file?(3 points)</a:t>
                      </a:r>
                    </a:p>
                    <a:p>
                      <a:endParaRPr lang="en-GB" sz="1600" dirty="0">
                        <a:latin typeface="+mj-lt"/>
                      </a:endParaRPr>
                    </a:p>
                    <a:p>
                      <a:r>
                        <a:rPr lang="en-GB" sz="1600" dirty="0">
                          <a:solidFill>
                            <a:srgbClr val="FF0000"/>
                          </a:solidFill>
                          <a:latin typeface="+mj-lt"/>
                        </a:rPr>
                        <a:t>Increase in audio quality/Increase in file size. </a:t>
                      </a:r>
                    </a:p>
                    <a:p>
                      <a:endParaRPr lang="en-GB" sz="1600" dirty="0">
                        <a:latin typeface="+mj-lt"/>
                      </a:endParaRPr>
                    </a:p>
                  </a:txBody>
                  <a:tcPr/>
                </a:tc>
                <a:extLst>
                  <a:ext uri="{0D108BD9-81ED-4DB2-BD59-A6C34878D82A}">
                    <a16:rowId xmlns:a16="http://schemas.microsoft.com/office/drawing/2014/main" val="901875089"/>
                  </a:ext>
                </a:extLst>
              </a:tr>
              <a:tr h="1006630">
                <a:tc>
                  <a:txBody>
                    <a:bodyPr/>
                    <a:lstStyle/>
                    <a:p>
                      <a:r>
                        <a:rPr lang="en-GB" sz="1600" dirty="0">
                          <a:latin typeface="+mj-lt"/>
                        </a:rPr>
                        <a:t>How many colours can be stored in an image that can hold up to 4 bits per pixel? (3 points)</a:t>
                      </a:r>
                    </a:p>
                    <a:p>
                      <a:endParaRPr lang="en-GB" sz="1600" dirty="0">
                        <a:latin typeface="+mj-lt"/>
                      </a:endParaRPr>
                    </a:p>
                    <a:p>
                      <a:r>
                        <a:rPr lang="en-GB" sz="1600" dirty="0">
                          <a:solidFill>
                            <a:srgbClr val="FF0000"/>
                          </a:solidFill>
                          <a:latin typeface="+mj-lt"/>
                        </a:rPr>
                        <a:t>16 colours</a:t>
                      </a:r>
                    </a:p>
                  </a:txBody>
                  <a:tcPr/>
                </a:tc>
                <a:tc>
                  <a:txBody>
                    <a:bodyPr/>
                    <a:lstStyle/>
                    <a:p>
                      <a:r>
                        <a:rPr lang="en-GB" sz="1600" dirty="0">
                          <a:latin typeface="+mj-lt"/>
                        </a:rPr>
                        <a:t>Vector graphics are affected by resolution – TRUE or FALSE. (3 points)</a:t>
                      </a:r>
                    </a:p>
                    <a:p>
                      <a:endParaRPr lang="en-GB" sz="1600" dirty="0">
                        <a:latin typeface="+mj-lt"/>
                      </a:endParaRPr>
                    </a:p>
                    <a:p>
                      <a:r>
                        <a:rPr lang="en-GB" sz="1600" dirty="0">
                          <a:solidFill>
                            <a:srgbClr val="FF0000"/>
                          </a:solidFill>
                          <a:latin typeface="+mj-lt"/>
                        </a:rPr>
                        <a:t>FALSE</a:t>
                      </a:r>
                    </a:p>
                    <a:p>
                      <a:endParaRPr lang="en-GB" sz="1600" dirty="0">
                        <a:latin typeface="+mj-lt"/>
                      </a:endParaRPr>
                    </a:p>
                    <a:p>
                      <a:endParaRPr lang="en-GB" sz="1600" dirty="0">
                        <a:latin typeface="+mj-lt"/>
                      </a:endParaRPr>
                    </a:p>
                  </a:txBody>
                  <a:tcPr/>
                </a:tc>
                <a:tc>
                  <a:txBody>
                    <a:bodyPr/>
                    <a:lstStyle/>
                    <a:p>
                      <a:r>
                        <a:rPr lang="en-GB" sz="1600" dirty="0">
                          <a:latin typeface="+mj-lt"/>
                        </a:rPr>
                        <a:t>Name TWO image file formats (3 points)</a:t>
                      </a:r>
                    </a:p>
                    <a:p>
                      <a:endParaRPr lang="en-GB" sz="1600" dirty="0">
                        <a:latin typeface="+mj-lt"/>
                      </a:endParaRPr>
                    </a:p>
                    <a:p>
                      <a:r>
                        <a:rPr lang="en-GB" sz="1600" dirty="0">
                          <a:solidFill>
                            <a:srgbClr val="FF0000"/>
                          </a:solidFill>
                          <a:latin typeface="+mj-lt"/>
                        </a:rPr>
                        <a:t>JPG, PNG, TIFF, RAW, PSD, BMP</a:t>
                      </a:r>
                    </a:p>
                  </a:txBody>
                  <a:tcPr/>
                </a:tc>
                <a:extLst>
                  <a:ext uri="{0D108BD9-81ED-4DB2-BD59-A6C34878D82A}">
                    <a16:rowId xmlns:a16="http://schemas.microsoft.com/office/drawing/2014/main" val="2577748325"/>
                  </a:ext>
                </a:extLst>
              </a:tr>
            </a:tbl>
          </a:graphicData>
        </a:graphic>
      </p:graphicFrame>
    </p:spTree>
    <p:extLst>
      <p:ext uri="{BB962C8B-B14F-4D97-AF65-F5344CB8AC3E}">
        <p14:creationId xmlns:p14="http://schemas.microsoft.com/office/powerpoint/2010/main" val="38826715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Exam prep!</a:t>
            </a:r>
          </a:p>
          <a:p>
            <a:r>
              <a:rPr lang="en-GB" dirty="0">
                <a:latin typeface="+mj-lt"/>
              </a:rPr>
              <a:t>The revision starts here!!</a:t>
            </a:r>
            <a:endParaRPr lang="en-GB" sz="1600" dirty="0">
              <a:latin typeface="+mj-lt"/>
            </a:endParaRPr>
          </a:p>
        </p:txBody>
      </p:sp>
      <p:sp>
        <p:nvSpPr>
          <p:cNvPr id="2" name="TextBox 1">
            <a:extLst>
              <a:ext uri="{FF2B5EF4-FFF2-40B4-BE49-F238E27FC236}">
                <a16:creationId xmlns:a16="http://schemas.microsoft.com/office/drawing/2014/main" id="{D7D5AECA-38E1-44DC-A46A-F1A91FCAA9F5}"/>
              </a:ext>
            </a:extLst>
          </p:cNvPr>
          <p:cNvSpPr txBox="1"/>
          <p:nvPr/>
        </p:nvSpPr>
        <p:spPr>
          <a:xfrm>
            <a:off x="271463" y="1036213"/>
            <a:ext cx="8088766" cy="2197205"/>
          </a:xfrm>
          <a:prstGeom prst="rect">
            <a:avLst/>
          </a:prstGeom>
          <a:noFill/>
          <a:ln>
            <a:solidFill>
              <a:schemeClr val="tx1"/>
            </a:solidFill>
          </a:ln>
        </p:spPr>
        <p:txBody>
          <a:bodyPr wrap="square" rtlCol="0">
            <a:spAutoFit/>
          </a:bodyPr>
          <a:lstStyle/>
          <a:p>
            <a:pPr marL="457200" indent="-457200">
              <a:buFont typeface="+mj-lt"/>
              <a:buAutoNum type="arabicPeriod"/>
            </a:pPr>
            <a:r>
              <a:rPr lang="en-GB" sz="2000" dirty="0">
                <a:latin typeface="+mj-lt"/>
              </a:rPr>
              <a:t>Identify </a:t>
            </a:r>
            <a:r>
              <a:rPr lang="en-GB" sz="2000" b="1" dirty="0">
                <a:latin typeface="+mj-lt"/>
              </a:rPr>
              <a:t>one</a:t>
            </a:r>
            <a:r>
              <a:rPr lang="en-GB" sz="2000" dirty="0">
                <a:latin typeface="+mj-lt"/>
              </a:rPr>
              <a:t> similarity and </a:t>
            </a:r>
            <a:r>
              <a:rPr lang="en-GB" sz="2000" b="1" dirty="0">
                <a:latin typeface="+mj-lt"/>
              </a:rPr>
              <a:t>one</a:t>
            </a:r>
            <a:r>
              <a:rPr lang="en-GB" sz="2000" dirty="0">
                <a:latin typeface="+mj-lt"/>
              </a:rPr>
              <a:t> difference between a hub and a switch.</a:t>
            </a:r>
          </a:p>
          <a:p>
            <a:pPr>
              <a:lnSpc>
                <a:spcPct val="150000"/>
              </a:lnSpc>
            </a:pPr>
            <a:r>
              <a:rPr lang="en-GB" sz="2000" dirty="0">
                <a:latin typeface="+mj-lt"/>
              </a:rPr>
              <a:t>       ……………………………………………………………………………</a:t>
            </a:r>
          </a:p>
          <a:p>
            <a:pPr>
              <a:lnSpc>
                <a:spcPct val="150000"/>
              </a:lnSpc>
            </a:pPr>
            <a:r>
              <a:rPr lang="en-GB" sz="2000" dirty="0">
                <a:latin typeface="+mj-lt"/>
              </a:rPr>
              <a:t>       ……………………………………………………………………………</a:t>
            </a:r>
          </a:p>
          <a:p>
            <a:pPr>
              <a:lnSpc>
                <a:spcPct val="150000"/>
              </a:lnSpc>
            </a:pPr>
            <a:r>
              <a:rPr lang="en-GB" sz="2000" dirty="0">
                <a:latin typeface="+mj-lt"/>
              </a:rPr>
              <a:t>       ……………………………………………………………………………</a:t>
            </a:r>
          </a:p>
          <a:p>
            <a:pPr algn="r">
              <a:lnSpc>
                <a:spcPct val="150000"/>
              </a:lnSpc>
            </a:pPr>
            <a:r>
              <a:rPr lang="en-GB" sz="2000" b="1" dirty="0">
                <a:latin typeface="+mj-lt"/>
              </a:rPr>
              <a:t>[2]</a:t>
            </a:r>
            <a:endParaRPr lang="en-GB" sz="2000" dirty="0">
              <a:latin typeface="+mj-lt"/>
            </a:endParaRPr>
          </a:p>
        </p:txBody>
      </p:sp>
      <p:sp>
        <p:nvSpPr>
          <p:cNvPr id="4" name="TextBox 3">
            <a:extLst>
              <a:ext uri="{FF2B5EF4-FFF2-40B4-BE49-F238E27FC236}">
                <a16:creationId xmlns:a16="http://schemas.microsoft.com/office/drawing/2014/main" id="{90A62176-331C-4BCE-BC6E-C3967594F09E}"/>
              </a:ext>
            </a:extLst>
          </p:cNvPr>
          <p:cNvSpPr txBox="1"/>
          <p:nvPr/>
        </p:nvSpPr>
        <p:spPr>
          <a:xfrm>
            <a:off x="8572500" y="1036213"/>
            <a:ext cx="3348037" cy="1938992"/>
          </a:xfrm>
          <a:prstGeom prst="rect">
            <a:avLst/>
          </a:prstGeom>
          <a:noFill/>
          <a:ln>
            <a:solidFill>
              <a:schemeClr val="tx1"/>
            </a:solidFill>
          </a:ln>
        </p:spPr>
        <p:txBody>
          <a:bodyPr wrap="square" rtlCol="0">
            <a:spAutoFit/>
          </a:bodyPr>
          <a:lstStyle/>
          <a:p>
            <a:r>
              <a:rPr lang="en-GB" sz="2000" dirty="0">
                <a:latin typeface="+mj-lt"/>
              </a:rPr>
              <a:t>Identify means to…</a:t>
            </a:r>
          </a:p>
          <a:p>
            <a:endParaRPr lang="en-GB" sz="2000" dirty="0">
              <a:latin typeface="+mj-lt"/>
            </a:endParaRPr>
          </a:p>
          <a:p>
            <a:r>
              <a:rPr lang="en-GB" sz="2000" dirty="0">
                <a:latin typeface="+mj-lt"/>
              </a:rPr>
              <a:t>Provide an answer from a number of possibilities. Recognise and state briefly a</a:t>
            </a:r>
          </a:p>
          <a:p>
            <a:r>
              <a:rPr lang="en-GB" sz="2000" dirty="0">
                <a:latin typeface="+mj-lt"/>
              </a:rPr>
              <a:t>distinguishing factor or feature.</a:t>
            </a:r>
            <a:endParaRPr lang="en-GB" dirty="0"/>
          </a:p>
        </p:txBody>
      </p:sp>
      <p:sp>
        <p:nvSpPr>
          <p:cNvPr id="11" name="TextBox 10">
            <a:extLst>
              <a:ext uri="{FF2B5EF4-FFF2-40B4-BE49-F238E27FC236}">
                <a16:creationId xmlns:a16="http://schemas.microsoft.com/office/drawing/2014/main" id="{1B5CA7F2-05CB-463C-A376-11A6A7E0B9D8}"/>
              </a:ext>
            </a:extLst>
          </p:cNvPr>
          <p:cNvSpPr txBox="1"/>
          <p:nvPr/>
        </p:nvSpPr>
        <p:spPr>
          <a:xfrm>
            <a:off x="8572500" y="3067188"/>
            <a:ext cx="3348037" cy="1631216"/>
          </a:xfrm>
          <a:prstGeom prst="rect">
            <a:avLst/>
          </a:prstGeom>
          <a:noFill/>
          <a:ln>
            <a:solidFill>
              <a:schemeClr val="tx1"/>
            </a:solidFill>
          </a:ln>
        </p:spPr>
        <p:txBody>
          <a:bodyPr wrap="square" rtlCol="0">
            <a:spAutoFit/>
          </a:bodyPr>
          <a:lstStyle/>
          <a:p>
            <a:r>
              <a:rPr lang="en-GB" sz="2000" dirty="0">
                <a:latin typeface="+mj-lt"/>
              </a:rPr>
              <a:t>In this question you need two key points such as:</a:t>
            </a:r>
          </a:p>
          <a:p>
            <a:endParaRPr lang="en-GB" sz="2000" dirty="0">
              <a:latin typeface="+mj-lt"/>
            </a:endParaRPr>
          </a:p>
          <a:p>
            <a:pPr marL="342900" indent="-342900">
              <a:buFontTx/>
              <a:buChar char="-"/>
            </a:pPr>
            <a:r>
              <a:rPr lang="en-GB" sz="2000" dirty="0">
                <a:latin typeface="+mj-lt"/>
              </a:rPr>
              <a:t>1 mark for similarity.</a:t>
            </a:r>
          </a:p>
          <a:p>
            <a:pPr marL="342900" indent="-342900">
              <a:buFontTx/>
              <a:buChar char="-"/>
            </a:pPr>
            <a:r>
              <a:rPr lang="en-GB" sz="2000" dirty="0">
                <a:latin typeface="+mj-lt"/>
              </a:rPr>
              <a:t>1 mark for difference</a:t>
            </a:r>
          </a:p>
        </p:txBody>
      </p:sp>
    </p:spTree>
    <p:extLst>
      <p:ext uri="{BB962C8B-B14F-4D97-AF65-F5344CB8AC3E}">
        <p14:creationId xmlns:p14="http://schemas.microsoft.com/office/powerpoint/2010/main" val="1486286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738664"/>
          </a:xfrm>
          <a:prstGeom prst="rect">
            <a:avLst/>
          </a:prstGeom>
          <a:noFill/>
        </p:spPr>
        <p:txBody>
          <a:bodyPr wrap="square" rtlCol="0">
            <a:spAutoFit/>
          </a:bodyPr>
          <a:lstStyle/>
          <a:p>
            <a:r>
              <a:rPr lang="en-GB" sz="2400" b="1" u="sng" dirty="0">
                <a:latin typeface="+mj-lt"/>
              </a:rPr>
              <a:t>Exam prep!</a:t>
            </a:r>
          </a:p>
          <a:p>
            <a:r>
              <a:rPr lang="en-GB" dirty="0">
                <a:latin typeface="+mj-lt"/>
              </a:rPr>
              <a:t>The revision starts here!!</a:t>
            </a:r>
            <a:endParaRPr lang="en-GB" sz="1600" dirty="0">
              <a:latin typeface="+mj-lt"/>
            </a:endParaRPr>
          </a:p>
        </p:txBody>
      </p:sp>
      <p:sp>
        <p:nvSpPr>
          <p:cNvPr id="4" name="TextBox 3">
            <a:extLst>
              <a:ext uri="{FF2B5EF4-FFF2-40B4-BE49-F238E27FC236}">
                <a16:creationId xmlns:a16="http://schemas.microsoft.com/office/drawing/2014/main" id="{90A62176-331C-4BCE-BC6E-C3967594F09E}"/>
              </a:ext>
            </a:extLst>
          </p:cNvPr>
          <p:cNvSpPr txBox="1"/>
          <p:nvPr/>
        </p:nvSpPr>
        <p:spPr>
          <a:xfrm>
            <a:off x="8572500" y="1036213"/>
            <a:ext cx="3348037" cy="3785652"/>
          </a:xfrm>
          <a:prstGeom prst="rect">
            <a:avLst/>
          </a:prstGeom>
          <a:solidFill>
            <a:schemeClr val="accent5">
              <a:lumMod val="20000"/>
              <a:lumOff val="80000"/>
            </a:schemeClr>
          </a:solidFill>
          <a:ln>
            <a:solidFill>
              <a:schemeClr val="tx1"/>
            </a:solidFill>
          </a:ln>
        </p:spPr>
        <p:txBody>
          <a:bodyPr wrap="square" rtlCol="0">
            <a:spAutoFit/>
          </a:bodyPr>
          <a:lstStyle/>
          <a:p>
            <a:r>
              <a:rPr lang="en-GB" sz="2000" dirty="0">
                <a:latin typeface="+mj-lt"/>
              </a:rPr>
              <a:t>1 mark for similarity and 1 mark for difference.</a:t>
            </a:r>
          </a:p>
          <a:p>
            <a:endParaRPr lang="en-GB" sz="2000" dirty="0">
              <a:latin typeface="+mj-lt"/>
            </a:endParaRPr>
          </a:p>
          <a:p>
            <a:r>
              <a:rPr lang="en-GB" sz="2000" dirty="0">
                <a:latin typeface="+mj-lt"/>
              </a:rPr>
              <a:t>Similarity</a:t>
            </a:r>
          </a:p>
          <a:p>
            <a:pPr marL="342900" indent="-342900">
              <a:buFont typeface="Arial" panose="020B0604020202020204" pitchFamily="34" charset="0"/>
              <a:buChar char="•"/>
            </a:pPr>
            <a:r>
              <a:rPr lang="en-GB" sz="2000" dirty="0">
                <a:latin typeface="+mj-lt"/>
              </a:rPr>
              <a:t>Create networks</a:t>
            </a:r>
          </a:p>
          <a:p>
            <a:pPr marL="342900" indent="-342900">
              <a:buFont typeface="Arial" panose="020B0604020202020204" pitchFamily="34" charset="0"/>
              <a:buChar char="•"/>
            </a:pPr>
            <a:endParaRPr lang="en-GB" sz="2000" dirty="0">
              <a:latin typeface="+mj-lt"/>
            </a:endParaRPr>
          </a:p>
          <a:p>
            <a:r>
              <a:rPr lang="en-GB" sz="2000" dirty="0">
                <a:latin typeface="+mj-lt"/>
              </a:rPr>
              <a:t>Difference</a:t>
            </a:r>
          </a:p>
          <a:p>
            <a:pPr marL="342900" indent="-342900">
              <a:buFont typeface="Arial" panose="020B0604020202020204" pitchFamily="34" charset="0"/>
              <a:buChar char="•"/>
            </a:pPr>
            <a:r>
              <a:rPr lang="en-GB" sz="2000" dirty="0">
                <a:latin typeface="+mj-lt"/>
              </a:rPr>
              <a:t>Switch is intelligent/redirects data to intended location…Hub is unintelligent as data is forwarded to all devices.</a:t>
            </a:r>
          </a:p>
        </p:txBody>
      </p:sp>
      <p:sp>
        <p:nvSpPr>
          <p:cNvPr id="6" name="TextBox 5">
            <a:extLst>
              <a:ext uri="{FF2B5EF4-FFF2-40B4-BE49-F238E27FC236}">
                <a16:creationId xmlns:a16="http://schemas.microsoft.com/office/drawing/2014/main" id="{1BF8EDBD-DFEE-41CE-9C99-ABED5AD57303}"/>
              </a:ext>
            </a:extLst>
          </p:cNvPr>
          <p:cNvSpPr txBox="1"/>
          <p:nvPr/>
        </p:nvSpPr>
        <p:spPr>
          <a:xfrm>
            <a:off x="271463" y="1036213"/>
            <a:ext cx="8088766" cy="2197205"/>
          </a:xfrm>
          <a:prstGeom prst="rect">
            <a:avLst/>
          </a:prstGeom>
          <a:noFill/>
          <a:ln>
            <a:solidFill>
              <a:schemeClr val="tx1"/>
            </a:solidFill>
          </a:ln>
        </p:spPr>
        <p:txBody>
          <a:bodyPr wrap="square" rtlCol="0">
            <a:spAutoFit/>
          </a:bodyPr>
          <a:lstStyle/>
          <a:p>
            <a:pPr marL="457200" indent="-457200">
              <a:buFont typeface="+mj-lt"/>
              <a:buAutoNum type="arabicPeriod"/>
            </a:pPr>
            <a:r>
              <a:rPr lang="en-GB" sz="2000" dirty="0">
                <a:latin typeface="+mj-lt"/>
              </a:rPr>
              <a:t>Identify </a:t>
            </a:r>
            <a:r>
              <a:rPr lang="en-GB" sz="2000" b="1" dirty="0">
                <a:latin typeface="+mj-lt"/>
              </a:rPr>
              <a:t>one</a:t>
            </a:r>
            <a:r>
              <a:rPr lang="en-GB" sz="2000" dirty="0">
                <a:latin typeface="+mj-lt"/>
              </a:rPr>
              <a:t> similarity and </a:t>
            </a:r>
            <a:r>
              <a:rPr lang="en-GB" sz="2000" b="1" dirty="0">
                <a:latin typeface="+mj-lt"/>
              </a:rPr>
              <a:t>one</a:t>
            </a:r>
            <a:r>
              <a:rPr lang="en-GB" sz="2000" dirty="0">
                <a:latin typeface="+mj-lt"/>
              </a:rPr>
              <a:t> difference between a hub and a switch.</a:t>
            </a:r>
          </a:p>
          <a:p>
            <a:pPr>
              <a:lnSpc>
                <a:spcPct val="150000"/>
              </a:lnSpc>
            </a:pPr>
            <a:r>
              <a:rPr lang="en-GB" sz="2000" dirty="0">
                <a:solidFill>
                  <a:srgbClr val="FF0000"/>
                </a:solidFill>
                <a:latin typeface="+mj-lt"/>
              </a:rPr>
              <a:t>One similarity is they’re both used to create networks. </a:t>
            </a:r>
            <a:r>
              <a:rPr lang="en-GB" sz="2000" dirty="0">
                <a:solidFill>
                  <a:srgbClr val="0070C0"/>
                </a:solidFill>
                <a:latin typeface="+mj-lt"/>
              </a:rPr>
              <a:t>The difference is that a switch is intelligent as it can store the MAC addresses so that data goes to the intended location whereas a hub will send the data to all devices.</a:t>
            </a:r>
          </a:p>
          <a:p>
            <a:pPr algn="r">
              <a:lnSpc>
                <a:spcPct val="150000"/>
              </a:lnSpc>
            </a:pPr>
            <a:r>
              <a:rPr lang="en-GB" sz="2000" b="1" dirty="0">
                <a:latin typeface="+mj-lt"/>
              </a:rPr>
              <a:t>[2]</a:t>
            </a:r>
            <a:endParaRPr lang="en-GB" sz="2000" dirty="0">
              <a:latin typeface="+mj-lt"/>
            </a:endParaRPr>
          </a:p>
        </p:txBody>
      </p:sp>
      <p:sp>
        <p:nvSpPr>
          <p:cNvPr id="10" name="TextBox 9">
            <a:extLst>
              <a:ext uri="{FF2B5EF4-FFF2-40B4-BE49-F238E27FC236}">
                <a16:creationId xmlns:a16="http://schemas.microsoft.com/office/drawing/2014/main" id="{DD7D261A-B450-4407-A5A2-526998C54220}"/>
              </a:ext>
            </a:extLst>
          </p:cNvPr>
          <p:cNvSpPr txBox="1"/>
          <p:nvPr/>
        </p:nvSpPr>
        <p:spPr>
          <a:xfrm>
            <a:off x="11284196" y="1826738"/>
            <a:ext cx="524656" cy="523220"/>
          </a:xfrm>
          <a:prstGeom prst="rect">
            <a:avLst/>
          </a:prstGeom>
          <a:noFill/>
        </p:spPr>
        <p:txBody>
          <a:bodyPr wrap="square" rtlCol="0">
            <a:spAutoFit/>
          </a:bodyPr>
          <a:lstStyle/>
          <a:p>
            <a:r>
              <a:rPr lang="en-GB" sz="2800" b="1" dirty="0">
                <a:solidFill>
                  <a:srgbClr val="00B050"/>
                </a:solidFill>
                <a:sym typeface="Wingdings" panose="05000000000000000000" pitchFamily="2" charset="2"/>
              </a:rPr>
              <a:t></a:t>
            </a:r>
          </a:p>
        </p:txBody>
      </p:sp>
      <p:sp>
        <p:nvSpPr>
          <p:cNvPr id="7" name="TextBox 6">
            <a:extLst>
              <a:ext uri="{FF2B5EF4-FFF2-40B4-BE49-F238E27FC236}">
                <a16:creationId xmlns:a16="http://schemas.microsoft.com/office/drawing/2014/main" id="{6BB90270-4DD5-40D0-93A0-F5027B984E07}"/>
              </a:ext>
            </a:extLst>
          </p:cNvPr>
          <p:cNvSpPr txBox="1"/>
          <p:nvPr/>
        </p:nvSpPr>
        <p:spPr>
          <a:xfrm>
            <a:off x="11284196" y="3956677"/>
            <a:ext cx="453102" cy="531918"/>
          </a:xfrm>
          <a:prstGeom prst="rect">
            <a:avLst/>
          </a:prstGeom>
          <a:noFill/>
        </p:spPr>
        <p:txBody>
          <a:bodyPr wrap="square" rtlCol="0">
            <a:spAutoFit/>
          </a:bodyPr>
          <a:lstStyle/>
          <a:p>
            <a:r>
              <a:rPr lang="en-GB" sz="2800" b="1" dirty="0">
                <a:solidFill>
                  <a:srgbClr val="00B050"/>
                </a:solidFill>
                <a:sym typeface="Wingdings" panose="05000000000000000000" pitchFamily="2" charset="2"/>
              </a:rPr>
              <a:t></a:t>
            </a:r>
            <a:endParaRPr lang="en-GB" sz="2800" b="1" dirty="0">
              <a:solidFill>
                <a:srgbClr val="00B050"/>
              </a:solidFill>
            </a:endParaRPr>
          </a:p>
        </p:txBody>
      </p:sp>
    </p:spTree>
    <p:extLst>
      <p:ext uri="{BB962C8B-B14F-4D97-AF65-F5344CB8AC3E}">
        <p14:creationId xmlns:p14="http://schemas.microsoft.com/office/powerpoint/2010/main" val="34597710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6515100" cy="461665"/>
          </a:xfrm>
          <a:prstGeom prst="rect">
            <a:avLst/>
          </a:prstGeom>
          <a:noFill/>
        </p:spPr>
        <p:txBody>
          <a:bodyPr wrap="square" rtlCol="0">
            <a:spAutoFit/>
          </a:bodyPr>
          <a:lstStyle/>
          <a:p>
            <a:r>
              <a:rPr lang="en-GB" sz="2400" b="1" u="sng" dirty="0">
                <a:latin typeface="+mj-lt"/>
              </a:rPr>
              <a:t>Concept map</a:t>
            </a:r>
          </a:p>
        </p:txBody>
      </p:sp>
      <p:sp>
        <p:nvSpPr>
          <p:cNvPr id="44" name="Rectangle 43">
            <a:extLst>
              <a:ext uri="{FF2B5EF4-FFF2-40B4-BE49-F238E27FC236}">
                <a16:creationId xmlns:a16="http://schemas.microsoft.com/office/drawing/2014/main" id="{DAC99C89-1D68-4435-B922-DE1F20044FF9}"/>
              </a:ext>
            </a:extLst>
          </p:cNvPr>
          <p:cNvSpPr/>
          <p:nvPr/>
        </p:nvSpPr>
        <p:spPr>
          <a:xfrm>
            <a:off x="5043293" y="779490"/>
            <a:ext cx="2428407" cy="719528"/>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mj-lt"/>
              </a:rPr>
              <a:t>Types of networks</a:t>
            </a:r>
          </a:p>
        </p:txBody>
      </p:sp>
      <p:sp>
        <p:nvSpPr>
          <p:cNvPr id="45" name="Rectangle 44">
            <a:extLst>
              <a:ext uri="{FF2B5EF4-FFF2-40B4-BE49-F238E27FC236}">
                <a16:creationId xmlns:a16="http://schemas.microsoft.com/office/drawing/2014/main" id="{42C636D5-CCF7-4CF1-B5BE-44B285D87B72}"/>
              </a:ext>
            </a:extLst>
          </p:cNvPr>
          <p:cNvSpPr/>
          <p:nvPr/>
        </p:nvSpPr>
        <p:spPr>
          <a:xfrm>
            <a:off x="3008258" y="2312341"/>
            <a:ext cx="2428407" cy="719528"/>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chemeClr val="tx1"/>
                </a:solidFill>
                <a:latin typeface="+mj-lt"/>
              </a:rPr>
              <a:t>LAN</a:t>
            </a:r>
          </a:p>
        </p:txBody>
      </p:sp>
      <p:sp>
        <p:nvSpPr>
          <p:cNvPr id="46" name="Rectangle 45">
            <a:extLst>
              <a:ext uri="{FF2B5EF4-FFF2-40B4-BE49-F238E27FC236}">
                <a16:creationId xmlns:a16="http://schemas.microsoft.com/office/drawing/2014/main" id="{19AC7F6F-1BCE-4C54-976C-CB82A2031E44}"/>
              </a:ext>
            </a:extLst>
          </p:cNvPr>
          <p:cNvSpPr/>
          <p:nvPr/>
        </p:nvSpPr>
        <p:spPr>
          <a:xfrm>
            <a:off x="6778524" y="2312341"/>
            <a:ext cx="2428407" cy="719528"/>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chemeClr val="tx1"/>
                </a:solidFill>
                <a:latin typeface="+mj-lt"/>
              </a:rPr>
              <a:t>WAN</a:t>
            </a:r>
          </a:p>
        </p:txBody>
      </p:sp>
      <p:cxnSp>
        <p:nvCxnSpPr>
          <p:cNvPr id="47" name="Connector: Elbow 46">
            <a:extLst>
              <a:ext uri="{FF2B5EF4-FFF2-40B4-BE49-F238E27FC236}">
                <a16:creationId xmlns:a16="http://schemas.microsoft.com/office/drawing/2014/main" id="{7F23AC07-48B9-4B22-BCA0-37999CF5CA21}"/>
              </a:ext>
            </a:extLst>
          </p:cNvPr>
          <p:cNvCxnSpPr>
            <a:stCxn id="44" idx="2"/>
            <a:endCxn id="45" idx="0"/>
          </p:cNvCxnSpPr>
          <p:nvPr/>
        </p:nvCxnSpPr>
        <p:spPr>
          <a:xfrm rot="5400000">
            <a:off x="4833319" y="888162"/>
            <a:ext cx="813323" cy="203503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Connector: Elbow 47">
            <a:extLst>
              <a:ext uri="{FF2B5EF4-FFF2-40B4-BE49-F238E27FC236}">
                <a16:creationId xmlns:a16="http://schemas.microsoft.com/office/drawing/2014/main" id="{24C933FF-65EC-4089-A605-CFEB3EE02396}"/>
              </a:ext>
            </a:extLst>
          </p:cNvPr>
          <p:cNvCxnSpPr>
            <a:stCxn id="44" idx="2"/>
            <a:endCxn id="46" idx="0"/>
          </p:cNvCxnSpPr>
          <p:nvPr/>
        </p:nvCxnSpPr>
        <p:spPr>
          <a:xfrm rot="16200000" flipH="1">
            <a:off x="6718451" y="1038063"/>
            <a:ext cx="813323" cy="1735231"/>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49" name="Rectangle 48">
            <a:extLst>
              <a:ext uri="{FF2B5EF4-FFF2-40B4-BE49-F238E27FC236}">
                <a16:creationId xmlns:a16="http://schemas.microsoft.com/office/drawing/2014/main" id="{55EF6195-1AEB-4323-98C3-85BF684B9BC2}"/>
              </a:ext>
            </a:extLst>
          </p:cNvPr>
          <p:cNvSpPr/>
          <p:nvPr/>
        </p:nvSpPr>
        <p:spPr>
          <a:xfrm>
            <a:off x="579852" y="3485428"/>
            <a:ext cx="1990066" cy="71952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chemeClr val="tx1"/>
                </a:solidFill>
                <a:latin typeface="+mj-lt"/>
              </a:rPr>
              <a:t>Preferred topology</a:t>
            </a:r>
          </a:p>
          <a:p>
            <a:r>
              <a:rPr lang="en-GB" dirty="0">
                <a:solidFill>
                  <a:schemeClr val="tx1"/>
                </a:solidFill>
                <a:latin typeface="+mj-lt"/>
              </a:rPr>
              <a:t>Star</a:t>
            </a:r>
          </a:p>
        </p:txBody>
      </p:sp>
      <p:sp>
        <p:nvSpPr>
          <p:cNvPr id="50" name="Rectangle 49">
            <a:extLst>
              <a:ext uri="{FF2B5EF4-FFF2-40B4-BE49-F238E27FC236}">
                <a16:creationId xmlns:a16="http://schemas.microsoft.com/office/drawing/2014/main" id="{D7991140-378F-4BB8-B96F-74A02D99156E}"/>
              </a:ext>
            </a:extLst>
          </p:cNvPr>
          <p:cNvSpPr/>
          <p:nvPr/>
        </p:nvSpPr>
        <p:spPr>
          <a:xfrm>
            <a:off x="10044771" y="3488960"/>
            <a:ext cx="1990066" cy="719528"/>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chemeClr val="tx1"/>
                </a:solidFill>
                <a:latin typeface="+mj-lt"/>
              </a:rPr>
              <a:t>Preferred topology</a:t>
            </a:r>
          </a:p>
          <a:p>
            <a:r>
              <a:rPr lang="en-GB" dirty="0">
                <a:solidFill>
                  <a:schemeClr val="tx1"/>
                </a:solidFill>
                <a:latin typeface="+mj-lt"/>
              </a:rPr>
              <a:t>Mesh</a:t>
            </a:r>
          </a:p>
        </p:txBody>
      </p:sp>
      <p:sp>
        <p:nvSpPr>
          <p:cNvPr id="51" name="Rectangle 50">
            <a:extLst>
              <a:ext uri="{FF2B5EF4-FFF2-40B4-BE49-F238E27FC236}">
                <a16:creationId xmlns:a16="http://schemas.microsoft.com/office/drawing/2014/main" id="{A3576B1B-623D-4043-BE04-D8D344251D26}"/>
              </a:ext>
            </a:extLst>
          </p:cNvPr>
          <p:cNvSpPr/>
          <p:nvPr/>
        </p:nvSpPr>
        <p:spPr>
          <a:xfrm>
            <a:off x="3685886" y="3485428"/>
            <a:ext cx="2428407" cy="719528"/>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chemeClr val="tx1"/>
                </a:solidFill>
                <a:latin typeface="+mj-lt"/>
              </a:rPr>
              <a:t>Network hardware:</a:t>
            </a:r>
          </a:p>
        </p:txBody>
      </p:sp>
      <p:sp>
        <p:nvSpPr>
          <p:cNvPr id="52" name="Rectangle 51">
            <a:extLst>
              <a:ext uri="{FF2B5EF4-FFF2-40B4-BE49-F238E27FC236}">
                <a16:creationId xmlns:a16="http://schemas.microsoft.com/office/drawing/2014/main" id="{71CE1961-0C07-44B2-A97F-3498E60CA000}"/>
              </a:ext>
            </a:extLst>
          </p:cNvPr>
          <p:cNvSpPr/>
          <p:nvPr/>
        </p:nvSpPr>
        <p:spPr>
          <a:xfrm>
            <a:off x="579851" y="678632"/>
            <a:ext cx="2428407" cy="931522"/>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tx1"/>
                </a:solidFill>
                <a:latin typeface="+mj-lt"/>
              </a:rPr>
              <a:t>Network models:</a:t>
            </a:r>
          </a:p>
          <a:p>
            <a:pPr algn="ctr"/>
            <a:r>
              <a:rPr lang="en-GB" dirty="0">
                <a:solidFill>
                  <a:schemeClr val="tx1"/>
                </a:solidFill>
                <a:latin typeface="+mj-lt"/>
              </a:rPr>
              <a:t>Peer-to-peer</a:t>
            </a:r>
          </a:p>
          <a:p>
            <a:pPr algn="ctr"/>
            <a:r>
              <a:rPr lang="en-GB" dirty="0">
                <a:solidFill>
                  <a:schemeClr val="tx1"/>
                </a:solidFill>
                <a:latin typeface="+mj-lt"/>
              </a:rPr>
              <a:t>Client-server</a:t>
            </a:r>
          </a:p>
        </p:txBody>
      </p:sp>
      <p:cxnSp>
        <p:nvCxnSpPr>
          <p:cNvPr id="53" name="Straight Arrow Connector 52">
            <a:extLst>
              <a:ext uri="{FF2B5EF4-FFF2-40B4-BE49-F238E27FC236}">
                <a16:creationId xmlns:a16="http://schemas.microsoft.com/office/drawing/2014/main" id="{9A50DA2F-071C-45A2-BD51-7904FE7CF653}"/>
              </a:ext>
            </a:extLst>
          </p:cNvPr>
          <p:cNvCxnSpPr>
            <a:cxnSpLocks/>
            <a:stCxn id="44" idx="1"/>
            <a:endCxn id="52" idx="3"/>
          </p:cNvCxnSpPr>
          <p:nvPr/>
        </p:nvCxnSpPr>
        <p:spPr>
          <a:xfrm flipH="1">
            <a:off x="3008258" y="1139254"/>
            <a:ext cx="2035035" cy="51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4" name="Connector: Elbow 53">
            <a:extLst>
              <a:ext uri="{FF2B5EF4-FFF2-40B4-BE49-F238E27FC236}">
                <a16:creationId xmlns:a16="http://schemas.microsoft.com/office/drawing/2014/main" id="{827D13FE-5FA4-4A97-B473-CA356F223C77}"/>
              </a:ext>
            </a:extLst>
          </p:cNvPr>
          <p:cNvCxnSpPr>
            <a:stCxn id="45" idx="2"/>
            <a:endCxn id="49" idx="0"/>
          </p:cNvCxnSpPr>
          <p:nvPr/>
        </p:nvCxnSpPr>
        <p:spPr>
          <a:xfrm rot="5400000">
            <a:off x="2671895" y="1934860"/>
            <a:ext cx="453559" cy="2647577"/>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5" name="Connector: Elbow 54">
            <a:extLst>
              <a:ext uri="{FF2B5EF4-FFF2-40B4-BE49-F238E27FC236}">
                <a16:creationId xmlns:a16="http://schemas.microsoft.com/office/drawing/2014/main" id="{C7A943C7-C76D-4EFB-8DFE-7DD0E29955BD}"/>
              </a:ext>
            </a:extLst>
          </p:cNvPr>
          <p:cNvCxnSpPr>
            <a:stCxn id="45" idx="2"/>
            <a:endCxn id="51" idx="0"/>
          </p:cNvCxnSpPr>
          <p:nvPr/>
        </p:nvCxnSpPr>
        <p:spPr>
          <a:xfrm rot="16200000" flipH="1">
            <a:off x="4334497" y="2919834"/>
            <a:ext cx="453559" cy="67762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6" name="Connector: Elbow 55">
            <a:extLst>
              <a:ext uri="{FF2B5EF4-FFF2-40B4-BE49-F238E27FC236}">
                <a16:creationId xmlns:a16="http://schemas.microsoft.com/office/drawing/2014/main" id="{FF1CF4B4-F41F-401C-8029-657BD2D14A85}"/>
              </a:ext>
            </a:extLst>
          </p:cNvPr>
          <p:cNvCxnSpPr>
            <a:cxnSpLocks/>
            <a:stCxn id="46" idx="2"/>
            <a:endCxn id="51" idx="0"/>
          </p:cNvCxnSpPr>
          <p:nvPr/>
        </p:nvCxnSpPr>
        <p:spPr>
          <a:xfrm rot="5400000">
            <a:off x="6219630" y="1712329"/>
            <a:ext cx="453559" cy="3092638"/>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7" name="Connector: Elbow 56">
            <a:extLst>
              <a:ext uri="{FF2B5EF4-FFF2-40B4-BE49-F238E27FC236}">
                <a16:creationId xmlns:a16="http://schemas.microsoft.com/office/drawing/2014/main" id="{79A22F62-9637-4BAE-A1E4-E38B3B18E4E5}"/>
              </a:ext>
            </a:extLst>
          </p:cNvPr>
          <p:cNvCxnSpPr>
            <a:stCxn id="46" idx="2"/>
            <a:endCxn id="50" idx="0"/>
          </p:cNvCxnSpPr>
          <p:nvPr/>
        </p:nvCxnSpPr>
        <p:spPr>
          <a:xfrm rot="16200000" flipH="1">
            <a:off x="9287721" y="1736876"/>
            <a:ext cx="457091" cy="3047076"/>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58" name="Rectangle 57">
            <a:extLst>
              <a:ext uri="{FF2B5EF4-FFF2-40B4-BE49-F238E27FC236}">
                <a16:creationId xmlns:a16="http://schemas.microsoft.com/office/drawing/2014/main" id="{769347D6-0C57-4B61-8B7A-0551BF739D70}"/>
              </a:ext>
            </a:extLst>
          </p:cNvPr>
          <p:cNvSpPr/>
          <p:nvPr/>
        </p:nvSpPr>
        <p:spPr>
          <a:xfrm>
            <a:off x="1794055" y="4463859"/>
            <a:ext cx="1748629" cy="359764"/>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chemeClr val="tx1"/>
                </a:solidFill>
                <a:latin typeface="+mj-lt"/>
              </a:rPr>
              <a:t>Switch</a:t>
            </a:r>
          </a:p>
        </p:txBody>
      </p:sp>
      <p:sp>
        <p:nvSpPr>
          <p:cNvPr id="59" name="Rectangle 58">
            <a:extLst>
              <a:ext uri="{FF2B5EF4-FFF2-40B4-BE49-F238E27FC236}">
                <a16:creationId xmlns:a16="http://schemas.microsoft.com/office/drawing/2014/main" id="{39378B81-89E5-4DC4-B79C-3B8606BE39B4}"/>
              </a:ext>
            </a:extLst>
          </p:cNvPr>
          <p:cNvSpPr/>
          <p:nvPr/>
        </p:nvSpPr>
        <p:spPr>
          <a:xfrm>
            <a:off x="1794055" y="5082526"/>
            <a:ext cx="1748629" cy="359764"/>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chemeClr val="tx1"/>
                </a:solidFill>
                <a:latin typeface="+mj-lt"/>
              </a:rPr>
              <a:t>Router</a:t>
            </a:r>
          </a:p>
        </p:txBody>
      </p:sp>
      <p:sp>
        <p:nvSpPr>
          <p:cNvPr id="60" name="Rectangle 59">
            <a:extLst>
              <a:ext uri="{FF2B5EF4-FFF2-40B4-BE49-F238E27FC236}">
                <a16:creationId xmlns:a16="http://schemas.microsoft.com/office/drawing/2014/main" id="{5AFF8C69-2EDD-493D-85E2-6B135D23FAF4}"/>
              </a:ext>
            </a:extLst>
          </p:cNvPr>
          <p:cNvSpPr/>
          <p:nvPr/>
        </p:nvSpPr>
        <p:spPr>
          <a:xfrm>
            <a:off x="1794055" y="5626673"/>
            <a:ext cx="1748629" cy="359764"/>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chemeClr val="tx1"/>
                </a:solidFill>
                <a:latin typeface="+mj-lt"/>
              </a:rPr>
              <a:t>Hub</a:t>
            </a:r>
          </a:p>
        </p:txBody>
      </p:sp>
      <p:sp>
        <p:nvSpPr>
          <p:cNvPr id="61" name="Rectangle 60">
            <a:extLst>
              <a:ext uri="{FF2B5EF4-FFF2-40B4-BE49-F238E27FC236}">
                <a16:creationId xmlns:a16="http://schemas.microsoft.com/office/drawing/2014/main" id="{1A37EE74-456C-4E7E-ACA1-B6424074EA7C}"/>
              </a:ext>
            </a:extLst>
          </p:cNvPr>
          <p:cNvSpPr/>
          <p:nvPr/>
        </p:nvSpPr>
        <p:spPr>
          <a:xfrm>
            <a:off x="5904209" y="4463859"/>
            <a:ext cx="1748629" cy="359764"/>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chemeClr val="tx1"/>
                </a:solidFill>
                <a:latin typeface="+mj-lt"/>
              </a:rPr>
              <a:t>NIC</a:t>
            </a:r>
          </a:p>
        </p:txBody>
      </p:sp>
      <p:sp>
        <p:nvSpPr>
          <p:cNvPr id="62" name="Rectangle 61">
            <a:extLst>
              <a:ext uri="{FF2B5EF4-FFF2-40B4-BE49-F238E27FC236}">
                <a16:creationId xmlns:a16="http://schemas.microsoft.com/office/drawing/2014/main" id="{A1428E14-5CCF-49DF-9FEA-3AD80AD9CC11}"/>
              </a:ext>
            </a:extLst>
          </p:cNvPr>
          <p:cNvSpPr/>
          <p:nvPr/>
        </p:nvSpPr>
        <p:spPr>
          <a:xfrm>
            <a:off x="5904209" y="5082526"/>
            <a:ext cx="1748629" cy="359764"/>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chemeClr val="tx1"/>
                </a:solidFill>
                <a:latin typeface="+mj-lt"/>
              </a:rPr>
              <a:t>Server</a:t>
            </a:r>
          </a:p>
        </p:txBody>
      </p:sp>
      <p:sp>
        <p:nvSpPr>
          <p:cNvPr id="63" name="Rectangle 62">
            <a:extLst>
              <a:ext uri="{FF2B5EF4-FFF2-40B4-BE49-F238E27FC236}">
                <a16:creationId xmlns:a16="http://schemas.microsoft.com/office/drawing/2014/main" id="{057A5C37-5E07-4D5F-8C52-89A7194E01BF}"/>
              </a:ext>
            </a:extLst>
          </p:cNvPr>
          <p:cNvSpPr/>
          <p:nvPr/>
        </p:nvSpPr>
        <p:spPr>
          <a:xfrm>
            <a:off x="5904209" y="5626673"/>
            <a:ext cx="1748629" cy="614166"/>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chemeClr val="tx1"/>
                </a:solidFill>
                <a:latin typeface="+mj-lt"/>
              </a:rPr>
              <a:t>Wireless Access Point</a:t>
            </a:r>
          </a:p>
        </p:txBody>
      </p:sp>
      <p:sp>
        <p:nvSpPr>
          <p:cNvPr id="64" name="Rectangle 63">
            <a:extLst>
              <a:ext uri="{FF2B5EF4-FFF2-40B4-BE49-F238E27FC236}">
                <a16:creationId xmlns:a16="http://schemas.microsoft.com/office/drawing/2014/main" id="{44A1335F-E6AE-4E63-8C63-3C6A5D59DDAE}"/>
              </a:ext>
            </a:extLst>
          </p:cNvPr>
          <p:cNvSpPr/>
          <p:nvPr/>
        </p:nvSpPr>
        <p:spPr>
          <a:xfrm>
            <a:off x="6777228" y="3508127"/>
            <a:ext cx="2428407" cy="719528"/>
          </a:xfrm>
          <a:prstGeom prst="rect">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chemeClr val="tx1"/>
                </a:solidFill>
                <a:latin typeface="+mj-lt"/>
              </a:rPr>
              <a:t>Transmission media:</a:t>
            </a:r>
          </a:p>
        </p:txBody>
      </p:sp>
      <p:sp>
        <p:nvSpPr>
          <p:cNvPr id="65" name="Rectangle 64">
            <a:extLst>
              <a:ext uri="{FF2B5EF4-FFF2-40B4-BE49-F238E27FC236}">
                <a16:creationId xmlns:a16="http://schemas.microsoft.com/office/drawing/2014/main" id="{C692D1E9-B30E-4EEC-9005-11B7034915FB}"/>
              </a:ext>
            </a:extLst>
          </p:cNvPr>
          <p:cNvSpPr/>
          <p:nvPr/>
        </p:nvSpPr>
        <p:spPr>
          <a:xfrm>
            <a:off x="9444386" y="4463859"/>
            <a:ext cx="1748629" cy="359764"/>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chemeClr val="tx1"/>
                </a:solidFill>
                <a:latin typeface="+mj-lt"/>
              </a:rPr>
              <a:t>Ethernet	</a:t>
            </a:r>
          </a:p>
        </p:txBody>
      </p:sp>
      <p:sp>
        <p:nvSpPr>
          <p:cNvPr id="66" name="Rectangle 65">
            <a:extLst>
              <a:ext uri="{FF2B5EF4-FFF2-40B4-BE49-F238E27FC236}">
                <a16:creationId xmlns:a16="http://schemas.microsoft.com/office/drawing/2014/main" id="{59C3A214-9776-43C4-9416-9EF32CD45CB1}"/>
              </a:ext>
            </a:extLst>
          </p:cNvPr>
          <p:cNvSpPr/>
          <p:nvPr/>
        </p:nvSpPr>
        <p:spPr>
          <a:xfrm>
            <a:off x="9444386" y="5082526"/>
            <a:ext cx="1748629" cy="359764"/>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chemeClr val="tx1"/>
                </a:solidFill>
                <a:latin typeface="+mj-lt"/>
              </a:rPr>
              <a:t>Fibre optic cable</a:t>
            </a:r>
          </a:p>
        </p:txBody>
      </p:sp>
      <p:sp>
        <p:nvSpPr>
          <p:cNvPr id="67" name="Rectangle 66">
            <a:extLst>
              <a:ext uri="{FF2B5EF4-FFF2-40B4-BE49-F238E27FC236}">
                <a16:creationId xmlns:a16="http://schemas.microsoft.com/office/drawing/2014/main" id="{4F74EFFA-60D6-4EAC-835F-8224047D3B70}"/>
              </a:ext>
            </a:extLst>
          </p:cNvPr>
          <p:cNvSpPr/>
          <p:nvPr/>
        </p:nvSpPr>
        <p:spPr>
          <a:xfrm>
            <a:off x="9444386" y="5626673"/>
            <a:ext cx="1748629" cy="359764"/>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chemeClr val="tx1"/>
                </a:solidFill>
                <a:latin typeface="+mj-lt"/>
              </a:rPr>
              <a:t>Telephone lines</a:t>
            </a:r>
          </a:p>
        </p:txBody>
      </p:sp>
      <p:cxnSp>
        <p:nvCxnSpPr>
          <p:cNvPr id="68" name="Connector: Elbow 67">
            <a:extLst>
              <a:ext uri="{FF2B5EF4-FFF2-40B4-BE49-F238E27FC236}">
                <a16:creationId xmlns:a16="http://schemas.microsoft.com/office/drawing/2014/main" id="{7A1B2E84-60A3-4C48-9572-25319EDE3AB6}"/>
              </a:ext>
            </a:extLst>
          </p:cNvPr>
          <p:cNvCxnSpPr>
            <a:stCxn id="51" idx="2"/>
            <a:endCxn id="58" idx="3"/>
          </p:cNvCxnSpPr>
          <p:nvPr/>
        </p:nvCxnSpPr>
        <p:spPr>
          <a:xfrm rot="5400000">
            <a:off x="4001995" y="3745645"/>
            <a:ext cx="438785" cy="135740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9" name="Connector: Elbow 68">
            <a:extLst>
              <a:ext uri="{FF2B5EF4-FFF2-40B4-BE49-F238E27FC236}">
                <a16:creationId xmlns:a16="http://schemas.microsoft.com/office/drawing/2014/main" id="{8168F366-1591-4F41-8F6D-F028DB2980C3}"/>
              </a:ext>
            </a:extLst>
          </p:cNvPr>
          <p:cNvCxnSpPr>
            <a:stCxn id="51" idx="2"/>
            <a:endCxn id="61" idx="1"/>
          </p:cNvCxnSpPr>
          <p:nvPr/>
        </p:nvCxnSpPr>
        <p:spPr>
          <a:xfrm rot="16200000" flipH="1">
            <a:off x="5182757" y="3922288"/>
            <a:ext cx="438785" cy="100411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0" name="Connector: Elbow 69">
            <a:extLst>
              <a:ext uri="{FF2B5EF4-FFF2-40B4-BE49-F238E27FC236}">
                <a16:creationId xmlns:a16="http://schemas.microsoft.com/office/drawing/2014/main" id="{E77EAAB0-7710-4A3F-A904-E42ABBF5A650}"/>
              </a:ext>
            </a:extLst>
          </p:cNvPr>
          <p:cNvCxnSpPr>
            <a:stCxn id="51" idx="2"/>
            <a:endCxn id="59" idx="3"/>
          </p:cNvCxnSpPr>
          <p:nvPr/>
        </p:nvCxnSpPr>
        <p:spPr>
          <a:xfrm rot="5400000">
            <a:off x="3692661" y="4054979"/>
            <a:ext cx="1057452" cy="135740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1" name="Connector: Elbow 70">
            <a:extLst>
              <a:ext uri="{FF2B5EF4-FFF2-40B4-BE49-F238E27FC236}">
                <a16:creationId xmlns:a16="http://schemas.microsoft.com/office/drawing/2014/main" id="{0E5DEDBA-B598-4B9C-8637-C4BF001E39FC}"/>
              </a:ext>
            </a:extLst>
          </p:cNvPr>
          <p:cNvCxnSpPr>
            <a:stCxn id="51" idx="2"/>
            <a:endCxn id="62" idx="1"/>
          </p:cNvCxnSpPr>
          <p:nvPr/>
        </p:nvCxnSpPr>
        <p:spPr>
          <a:xfrm rot="16200000" flipH="1">
            <a:off x="4873423" y="4231622"/>
            <a:ext cx="1057452" cy="100411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2" name="Connector: Elbow 71">
            <a:extLst>
              <a:ext uri="{FF2B5EF4-FFF2-40B4-BE49-F238E27FC236}">
                <a16:creationId xmlns:a16="http://schemas.microsoft.com/office/drawing/2014/main" id="{635D528B-4BE7-4B52-A082-28CE43EA686A}"/>
              </a:ext>
            </a:extLst>
          </p:cNvPr>
          <p:cNvCxnSpPr>
            <a:stCxn id="51" idx="2"/>
            <a:endCxn id="60" idx="3"/>
          </p:cNvCxnSpPr>
          <p:nvPr/>
        </p:nvCxnSpPr>
        <p:spPr>
          <a:xfrm rot="5400000">
            <a:off x="3420588" y="4327052"/>
            <a:ext cx="1601599" cy="135740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3" name="Connector: Elbow 72">
            <a:extLst>
              <a:ext uri="{FF2B5EF4-FFF2-40B4-BE49-F238E27FC236}">
                <a16:creationId xmlns:a16="http://schemas.microsoft.com/office/drawing/2014/main" id="{3124CD67-AC4B-4CE0-A282-33BCF4183729}"/>
              </a:ext>
            </a:extLst>
          </p:cNvPr>
          <p:cNvCxnSpPr>
            <a:cxnSpLocks/>
            <a:stCxn id="51" idx="2"/>
            <a:endCxn id="63" idx="1"/>
          </p:cNvCxnSpPr>
          <p:nvPr/>
        </p:nvCxnSpPr>
        <p:spPr>
          <a:xfrm rot="16200000" flipH="1">
            <a:off x="4537749" y="4567296"/>
            <a:ext cx="1728800" cy="100411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4" name="Connector: Elbow 73">
            <a:extLst>
              <a:ext uri="{FF2B5EF4-FFF2-40B4-BE49-F238E27FC236}">
                <a16:creationId xmlns:a16="http://schemas.microsoft.com/office/drawing/2014/main" id="{216440FF-92A6-47AB-9964-564748AD46E0}"/>
              </a:ext>
            </a:extLst>
          </p:cNvPr>
          <p:cNvCxnSpPr>
            <a:stCxn id="64" idx="2"/>
            <a:endCxn id="65" idx="1"/>
          </p:cNvCxnSpPr>
          <p:nvPr/>
        </p:nvCxnSpPr>
        <p:spPr>
          <a:xfrm rot="16200000" flipH="1">
            <a:off x="8509866" y="3709221"/>
            <a:ext cx="416086" cy="145295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5" name="Connector: Elbow 74">
            <a:extLst>
              <a:ext uri="{FF2B5EF4-FFF2-40B4-BE49-F238E27FC236}">
                <a16:creationId xmlns:a16="http://schemas.microsoft.com/office/drawing/2014/main" id="{584A0668-8F13-48C9-9D91-223DDE4C09FE}"/>
              </a:ext>
            </a:extLst>
          </p:cNvPr>
          <p:cNvCxnSpPr>
            <a:stCxn id="64" idx="2"/>
            <a:endCxn id="66" idx="1"/>
          </p:cNvCxnSpPr>
          <p:nvPr/>
        </p:nvCxnSpPr>
        <p:spPr>
          <a:xfrm rot="16200000" flipH="1">
            <a:off x="8200533" y="4018554"/>
            <a:ext cx="1034753" cy="145295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6" name="Connector: Elbow 75">
            <a:extLst>
              <a:ext uri="{FF2B5EF4-FFF2-40B4-BE49-F238E27FC236}">
                <a16:creationId xmlns:a16="http://schemas.microsoft.com/office/drawing/2014/main" id="{EDF2360F-79F7-4ECC-A822-3B671BAB565B}"/>
              </a:ext>
            </a:extLst>
          </p:cNvPr>
          <p:cNvCxnSpPr>
            <a:stCxn id="64" idx="2"/>
            <a:endCxn id="67" idx="1"/>
          </p:cNvCxnSpPr>
          <p:nvPr/>
        </p:nvCxnSpPr>
        <p:spPr>
          <a:xfrm rot="16200000" flipH="1">
            <a:off x="7928459" y="4290628"/>
            <a:ext cx="1578900" cy="1452954"/>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7" name="Connector: Elbow 76">
            <a:extLst>
              <a:ext uri="{FF2B5EF4-FFF2-40B4-BE49-F238E27FC236}">
                <a16:creationId xmlns:a16="http://schemas.microsoft.com/office/drawing/2014/main" id="{F5D87D25-C2F0-42EC-BB7C-E6529FDA5991}"/>
              </a:ext>
            </a:extLst>
          </p:cNvPr>
          <p:cNvCxnSpPr>
            <a:stCxn id="46" idx="2"/>
            <a:endCxn id="64" idx="0"/>
          </p:cNvCxnSpPr>
          <p:nvPr/>
        </p:nvCxnSpPr>
        <p:spPr>
          <a:xfrm rot="5400000">
            <a:off x="7753951" y="3269350"/>
            <a:ext cx="476258" cy="1296"/>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8" name="Connector: Elbow 77">
            <a:extLst>
              <a:ext uri="{FF2B5EF4-FFF2-40B4-BE49-F238E27FC236}">
                <a16:creationId xmlns:a16="http://schemas.microsoft.com/office/drawing/2014/main" id="{664AA339-0FDB-4ED3-8357-879EB888C929}"/>
              </a:ext>
            </a:extLst>
          </p:cNvPr>
          <p:cNvCxnSpPr>
            <a:stCxn id="45" idx="2"/>
            <a:endCxn id="64" idx="0"/>
          </p:cNvCxnSpPr>
          <p:nvPr/>
        </p:nvCxnSpPr>
        <p:spPr>
          <a:xfrm rot="16200000" flipH="1">
            <a:off x="5868818" y="1385513"/>
            <a:ext cx="476258" cy="3768970"/>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790437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A76B3-D03C-4451-8EB4-18D3076077B3}"/>
              </a:ext>
            </a:extLst>
          </p:cNvPr>
          <p:cNvSpPr>
            <a:spLocks noGrp="1"/>
          </p:cNvSpPr>
          <p:nvPr>
            <p:ph type="title"/>
          </p:nvPr>
        </p:nvSpPr>
        <p:spPr/>
        <p:txBody>
          <a:bodyPr/>
          <a:lstStyle/>
          <a:p>
            <a:r>
              <a:rPr lang="en-US" dirty="0"/>
              <a:t>Lesson Objectives:</a:t>
            </a:r>
          </a:p>
        </p:txBody>
      </p:sp>
      <p:sp>
        <p:nvSpPr>
          <p:cNvPr id="3" name="Text Placeholder 2">
            <a:extLst>
              <a:ext uri="{FF2B5EF4-FFF2-40B4-BE49-F238E27FC236}">
                <a16:creationId xmlns:a16="http://schemas.microsoft.com/office/drawing/2014/main" id="{348A36BD-3D0C-42D5-A5D3-CE11F484185A}"/>
              </a:ext>
            </a:extLst>
          </p:cNvPr>
          <p:cNvSpPr>
            <a:spLocks noGrp="1"/>
          </p:cNvSpPr>
          <p:nvPr>
            <p:ph type="body" sz="quarter" idx="12"/>
          </p:nvPr>
        </p:nvSpPr>
        <p:spPr/>
        <p:txBody>
          <a:bodyPr/>
          <a:lstStyle/>
          <a:p>
            <a:r>
              <a:rPr lang="en-US" noProof="1"/>
              <a:t>Curricular goal:</a:t>
            </a:r>
          </a:p>
        </p:txBody>
      </p:sp>
      <p:sp>
        <p:nvSpPr>
          <p:cNvPr id="4" name="Content Placeholder 3">
            <a:extLst>
              <a:ext uri="{FF2B5EF4-FFF2-40B4-BE49-F238E27FC236}">
                <a16:creationId xmlns:a16="http://schemas.microsoft.com/office/drawing/2014/main" id="{5F0977C3-BD7D-4617-8DF1-56211456D512}"/>
              </a:ext>
            </a:extLst>
          </p:cNvPr>
          <p:cNvSpPr>
            <a:spLocks noGrp="1"/>
          </p:cNvSpPr>
          <p:nvPr>
            <p:ph sz="half" idx="1"/>
          </p:nvPr>
        </p:nvSpPr>
        <p:spPr>
          <a:xfrm>
            <a:off x="360000" y="1440362"/>
            <a:ext cx="6992936" cy="4500000"/>
          </a:xfrm>
        </p:spPr>
        <p:txBody>
          <a:bodyPr/>
          <a:lstStyle/>
          <a:p>
            <a:r>
              <a:rPr lang="en-GB" dirty="0"/>
              <a:t>The Internet as a worldwide collection of computer networks: DNS (Domain Name Server), Hosting, The Cloud, Web servers and clients</a:t>
            </a:r>
          </a:p>
          <a:p>
            <a:pPr marL="0" indent="0">
              <a:buNone/>
            </a:pPr>
            <a:endParaRPr lang="en-GB" dirty="0"/>
          </a:p>
          <a:p>
            <a:r>
              <a:rPr lang="en-GB" dirty="0"/>
              <a:t>Understand the difference between the world wide web (WWW) and the internet.</a:t>
            </a:r>
          </a:p>
          <a:p>
            <a:r>
              <a:rPr lang="en-GB" dirty="0"/>
              <a:t>Understand the differences between an IP, URL and MAC address.</a:t>
            </a:r>
          </a:p>
          <a:p>
            <a:r>
              <a:rPr lang="en-GB" dirty="0"/>
              <a:t>Explain how DNS (Domain Name System) works.</a:t>
            </a:r>
          </a:p>
          <a:p>
            <a:r>
              <a:rPr lang="en-GB" dirty="0"/>
              <a:t>Identify the pros and cons associated with cloud computing.</a:t>
            </a:r>
          </a:p>
          <a:p>
            <a:r>
              <a:rPr lang="en-GB" dirty="0"/>
              <a:t>Identify different modes of connections and the pros and cons to using them. </a:t>
            </a:r>
          </a:p>
        </p:txBody>
      </p:sp>
      <p:cxnSp>
        <p:nvCxnSpPr>
          <p:cNvPr id="7" name="Straight Connector 6">
            <a:extLst>
              <a:ext uri="{FF2B5EF4-FFF2-40B4-BE49-F238E27FC236}">
                <a16:creationId xmlns:a16="http://schemas.microsoft.com/office/drawing/2014/main" id="{4B51536B-93ED-432A-BBEA-AF185E2233AE}"/>
              </a:ext>
              <a:ext uri="{C183D7F6-B498-43B3-948B-1728B52AA6E4}">
                <adec:decorative xmlns:adec="http://schemas.microsoft.com/office/drawing/2017/decorative" val="1"/>
              </a:ext>
            </a:extLst>
          </p:cNvPr>
          <p:cNvCxnSpPr/>
          <p:nvPr/>
        </p:nvCxnSpPr>
        <p:spPr>
          <a:xfrm>
            <a:off x="7804352" y="1204506"/>
            <a:ext cx="0" cy="4093388"/>
          </a:xfrm>
          <a:prstGeom prst="line">
            <a:avLst/>
          </a:prstGeom>
          <a:ln w="63500" cap="rnd">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Slide Number Placeholder 4">
            <a:extLst>
              <a:ext uri="{FF2B5EF4-FFF2-40B4-BE49-F238E27FC236}">
                <a16:creationId xmlns:a16="http://schemas.microsoft.com/office/drawing/2014/main" id="{3619E243-D955-4AE4-B703-304B0F84084C}"/>
              </a:ext>
            </a:extLst>
          </p:cNvPr>
          <p:cNvSpPr>
            <a:spLocks noGrp="1"/>
          </p:cNvSpPr>
          <p:nvPr>
            <p:ph type="sldNum" sz="quarter" idx="15"/>
          </p:nvPr>
        </p:nvSpPr>
        <p:spPr/>
        <p:txBody>
          <a:bodyPr/>
          <a:lstStyle/>
          <a:p>
            <a:fld id="{058DB212-BFA2-403F-85EF-DFD3FF6D973A}" type="slidenum">
              <a:rPr lang="en-US" smtClean="0"/>
              <a:pPr/>
              <a:t>7</a:t>
            </a:fld>
            <a:endParaRPr lang="en-US" dirty="0"/>
          </a:p>
        </p:txBody>
      </p:sp>
      <p:sp>
        <p:nvSpPr>
          <p:cNvPr id="12" name="Text Placeholder 2">
            <a:extLst>
              <a:ext uri="{FF2B5EF4-FFF2-40B4-BE49-F238E27FC236}">
                <a16:creationId xmlns:a16="http://schemas.microsoft.com/office/drawing/2014/main" id="{348A36BD-3D0C-42D5-A5D3-CE11F484185A}"/>
              </a:ext>
            </a:extLst>
          </p:cNvPr>
          <p:cNvSpPr txBox="1">
            <a:spLocks/>
          </p:cNvSpPr>
          <p:nvPr/>
        </p:nvSpPr>
        <p:spPr>
          <a:xfrm>
            <a:off x="359636" y="2098344"/>
            <a:ext cx="6992937" cy="360362"/>
          </a:xfrm>
          <a:prstGeom prst="rect">
            <a:avLst/>
          </a:prstGeom>
        </p:spPr>
        <p:txBody>
          <a:bodyPr vert="horz" lIns="0" tIns="0" rIns="0" bIns="0" rtlCol="0">
            <a:noAutofit/>
          </a:bodyPr>
          <a:lstStyle>
            <a:lvl1pPr marL="0" indent="0" algn="l" defTabSz="914400" rtl="0" eaLnBrk="1" latinLnBrk="0" hangingPunct="1">
              <a:lnSpc>
                <a:spcPct val="90000"/>
              </a:lnSpc>
              <a:spcBef>
                <a:spcPts val="1000"/>
              </a:spcBef>
              <a:buFont typeface="Arial" panose="020B0604020202020204" pitchFamily="34" charset="0"/>
              <a:buNone/>
              <a:defRPr sz="2100" kern="1200">
                <a:solidFill>
                  <a:schemeClr val="tx1">
                    <a:lumMod val="75000"/>
                    <a:lumOff val="25000"/>
                  </a:schemeClr>
                </a:solidFill>
                <a:latin typeface="+mj-lt"/>
                <a:ea typeface="+mn-ea"/>
                <a:cs typeface="+mn-cs"/>
              </a:defRPr>
            </a:lvl1pPr>
            <a:lvl2pPr marL="536575" indent="-273050" algn="l" defTabSz="914400" rtl="0" eaLnBrk="1" latinLnBrk="0" hangingPunct="1">
              <a:lnSpc>
                <a:spcPct val="90000"/>
              </a:lnSpc>
              <a:spcBef>
                <a:spcPts val="500"/>
              </a:spcBef>
              <a:buFont typeface="Arial" panose="020B0604020202020204" pitchFamily="34" charset="0"/>
              <a:buChar char="•"/>
              <a:defRPr sz="1600" kern="1200">
                <a:solidFill>
                  <a:schemeClr val="tx1">
                    <a:lumMod val="75000"/>
                    <a:lumOff val="25000"/>
                  </a:schemeClr>
                </a:solidFill>
                <a:latin typeface="+mj-lt"/>
                <a:ea typeface="+mn-ea"/>
                <a:cs typeface="+mn-cs"/>
              </a:defRPr>
            </a:lvl2pPr>
            <a:lvl3pPr marL="811213" indent="-274638"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3pPr>
            <a:lvl4pPr marL="1074738" indent="-263525"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4pPr>
            <a:lvl5pPr marL="1347788" indent="-273050" algn="l" defTabSz="914400" rtl="0" eaLnBrk="1" latinLnBrk="0" hangingPunct="1">
              <a:lnSpc>
                <a:spcPct val="90000"/>
              </a:lnSpc>
              <a:spcBef>
                <a:spcPts val="500"/>
              </a:spcBef>
              <a:buFont typeface="Arial" panose="020B0604020202020204" pitchFamily="34" charset="0"/>
              <a:buChar char="•"/>
              <a:defRPr sz="1400" kern="1200">
                <a:solidFill>
                  <a:schemeClr val="tx1">
                    <a:lumMod val="75000"/>
                    <a:lumOff val="25000"/>
                  </a:schemeClr>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noProof="1"/>
              <a:t>Lesson components:</a:t>
            </a:r>
          </a:p>
        </p:txBody>
      </p:sp>
      <p:pic>
        <p:nvPicPr>
          <p:cNvPr id="9" name="Picture Placeholder 8">
            <a:extLst>
              <a:ext uri="{FF2B5EF4-FFF2-40B4-BE49-F238E27FC236}">
                <a16:creationId xmlns:a16="http://schemas.microsoft.com/office/drawing/2014/main" id="{3DC7BF10-CA4B-45D6-8B75-7460C3CA31EB}"/>
              </a:ext>
            </a:extLst>
          </p:cNvPr>
          <p:cNvPicPr>
            <a:picLocks noGrp="1" noChangeAspect="1"/>
          </p:cNvPicPr>
          <p:nvPr>
            <p:ph type="pic" sz="quarter" idx="13"/>
          </p:nvPr>
        </p:nvPicPr>
        <p:blipFill>
          <a:blip r:embed="rId2"/>
          <a:srcRect l="30242" r="30242"/>
          <a:stretch>
            <a:fillRect/>
          </a:stretch>
        </p:blipFill>
        <p:spPr>
          <a:prstGeom prst="rect">
            <a:avLst/>
          </a:prstGeom>
        </p:spPr>
      </p:pic>
    </p:spTree>
    <p:extLst>
      <p:ext uri="{BB962C8B-B14F-4D97-AF65-F5344CB8AC3E}">
        <p14:creationId xmlns:p14="http://schemas.microsoft.com/office/powerpoint/2010/main" val="41911380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7163" y="128588"/>
            <a:ext cx="5089394" cy="461665"/>
          </a:xfrm>
          <a:prstGeom prst="rect">
            <a:avLst/>
          </a:prstGeom>
          <a:noFill/>
        </p:spPr>
        <p:txBody>
          <a:bodyPr wrap="square" rtlCol="0">
            <a:spAutoFit/>
          </a:bodyPr>
          <a:lstStyle/>
          <a:p>
            <a:r>
              <a:rPr lang="en-GB" sz="2400" b="1" u="sng" dirty="0">
                <a:latin typeface="+mj-lt"/>
              </a:rPr>
              <a:t>Key terms</a:t>
            </a:r>
          </a:p>
        </p:txBody>
      </p:sp>
      <p:sp>
        <p:nvSpPr>
          <p:cNvPr id="9" name="Slide Number Placeholder 1">
            <a:extLst>
              <a:ext uri="{FF2B5EF4-FFF2-40B4-BE49-F238E27FC236}">
                <a16:creationId xmlns:a16="http://schemas.microsoft.com/office/drawing/2014/main" id="{DB93D879-5187-4FB1-9252-A89736885BDB}"/>
              </a:ext>
            </a:extLst>
          </p:cNvPr>
          <p:cNvSpPr>
            <a:spLocks noGrp="1"/>
          </p:cNvSpPr>
          <p:nvPr>
            <p:ph type="sldNum" sz="quarter" idx="11"/>
          </p:nvPr>
        </p:nvSpPr>
        <p:spPr>
          <a:xfrm>
            <a:off x="11594400" y="6678000"/>
            <a:ext cx="597600" cy="144000"/>
          </a:xfrm>
          <a:solidFill>
            <a:schemeClr val="accent6">
              <a:lumMod val="20000"/>
              <a:lumOff val="80000"/>
            </a:schemeClr>
          </a:solidFill>
        </p:spPr>
        <p:txBody>
          <a:bodyPr/>
          <a:lstStyle/>
          <a:p>
            <a:fld id="{058DB212-BFA2-403F-85EF-DFD3FF6D973A}" type="slidenum">
              <a:rPr lang="en-US" noProof="0" smtClean="0"/>
              <a:pPr/>
              <a:t>8</a:t>
            </a:fld>
            <a:endParaRPr lang="en-US" noProof="0"/>
          </a:p>
        </p:txBody>
      </p:sp>
      <p:sp>
        <p:nvSpPr>
          <p:cNvPr id="37" name="TextBox 36">
            <a:extLst>
              <a:ext uri="{FF2B5EF4-FFF2-40B4-BE49-F238E27FC236}">
                <a16:creationId xmlns:a16="http://schemas.microsoft.com/office/drawing/2014/main" id="{31DF6201-7AEA-4F10-B9D5-32AC05F37195}"/>
              </a:ext>
            </a:extLst>
          </p:cNvPr>
          <p:cNvSpPr txBox="1"/>
          <p:nvPr/>
        </p:nvSpPr>
        <p:spPr>
          <a:xfrm>
            <a:off x="157164" y="624840"/>
            <a:ext cx="2481105" cy="2616101"/>
          </a:xfrm>
          <a:prstGeom prst="rect">
            <a:avLst/>
          </a:prstGeom>
          <a:solidFill>
            <a:schemeClr val="accent4">
              <a:lumMod val="20000"/>
              <a:lumOff val="80000"/>
            </a:schemeClr>
          </a:solidFill>
          <a:ln>
            <a:solidFill>
              <a:schemeClr val="tx1"/>
            </a:solidFill>
          </a:ln>
        </p:spPr>
        <p:txBody>
          <a:bodyPr wrap="square" rtlCol="0">
            <a:spAutoFit/>
          </a:bodyPr>
          <a:lstStyle/>
          <a:p>
            <a:r>
              <a:rPr lang="en-GB" sz="2000" b="1" dirty="0">
                <a:latin typeface="+mj-lt"/>
              </a:rPr>
              <a:t>Important terms:</a:t>
            </a:r>
          </a:p>
          <a:p>
            <a:pPr marL="342900" indent="-342900">
              <a:buFont typeface="Arial" panose="020B0604020202020204" pitchFamily="34" charset="0"/>
              <a:buChar char="•"/>
            </a:pPr>
            <a:r>
              <a:rPr lang="en-GB" dirty="0">
                <a:latin typeface="+mj-lt"/>
              </a:rPr>
              <a:t>ISP</a:t>
            </a:r>
          </a:p>
          <a:p>
            <a:pPr marL="342900" indent="-342900">
              <a:buFont typeface="Arial" panose="020B0604020202020204" pitchFamily="34" charset="0"/>
              <a:buChar char="•"/>
            </a:pPr>
            <a:r>
              <a:rPr lang="en-GB" dirty="0">
                <a:latin typeface="+mj-lt"/>
              </a:rPr>
              <a:t>Protocols</a:t>
            </a:r>
          </a:p>
          <a:p>
            <a:pPr marL="342900" indent="-342900">
              <a:buFont typeface="Arial" panose="020B0604020202020204" pitchFamily="34" charset="0"/>
              <a:buChar char="•"/>
            </a:pPr>
            <a:r>
              <a:rPr lang="en-GB" dirty="0">
                <a:latin typeface="+mj-lt"/>
              </a:rPr>
              <a:t>Hosting</a:t>
            </a:r>
          </a:p>
          <a:p>
            <a:pPr marL="342900" indent="-342900">
              <a:buFont typeface="Arial" panose="020B0604020202020204" pitchFamily="34" charset="0"/>
              <a:buChar char="•"/>
            </a:pPr>
            <a:r>
              <a:rPr lang="en-GB" dirty="0">
                <a:latin typeface="+mj-lt"/>
              </a:rPr>
              <a:t>DNS</a:t>
            </a:r>
          </a:p>
          <a:p>
            <a:pPr marL="342900" indent="-342900">
              <a:buFont typeface="Arial" panose="020B0604020202020204" pitchFamily="34" charset="0"/>
              <a:buChar char="•"/>
            </a:pPr>
            <a:r>
              <a:rPr lang="en-GB" dirty="0">
                <a:latin typeface="+mj-lt"/>
              </a:rPr>
              <a:t>Server</a:t>
            </a:r>
          </a:p>
          <a:p>
            <a:pPr marL="342900" indent="-342900">
              <a:buFont typeface="Arial" panose="020B0604020202020204" pitchFamily="34" charset="0"/>
              <a:buChar char="•"/>
            </a:pPr>
            <a:r>
              <a:rPr lang="en-GB" dirty="0">
                <a:latin typeface="+mj-lt"/>
              </a:rPr>
              <a:t>MAC address</a:t>
            </a:r>
          </a:p>
          <a:p>
            <a:pPr marL="342900" indent="-342900">
              <a:buFont typeface="Arial" panose="020B0604020202020204" pitchFamily="34" charset="0"/>
              <a:buChar char="•"/>
            </a:pPr>
            <a:r>
              <a:rPr lang="en-GB" dirty="0">
                <a:latin typeface="+mj-lt"/>
              </a:rPr>
              <a:t>IP address</a:t>
            </a:r>
          </a:p>
          <a:p>
            <a:pPr marL="342900" indent="-342900">
              <a:buFont typeface="Arial" panose="020B0604020202020204" pitchFamily="34" charset="0"/>
              <a:buChar char="•"/>
            </a:pPr>
            <a:r>
              <a:rPr lang="en-GB" dirty="0">
                <a:latin typeface="+mj-lt"/>
              </a:rPr>
              <a:t>URL</a:t>
            </a:r>
          </a:p>
        </p:txBody>
      </p:sp>
      <p:graphicFrame>
        <p:nvGraphicFramePr>
          <p:cNvPr id="2" name="Table 1">
            <a:extLst>
              <a:ext uri="{FF2B5EF4-FFF2-40B4-BE49-F238E27FC236}">
                <a16:creationId xmlns:a16="http://schemas.microsoft.com/office/drawing/2014/main" id="{8C78DC07-0DC5-40D2-8A2D-B11ACA8F2F4F}"/>
              </a:ext>
            </a:extLst>
          </p:cNvPr>
          <p:cNvGraphicFramePr>
            <a:graphicFrameLocks noGrp="1"/>
          </p:cNvGraphicFramePr>
          <p:nvPr>
            <p:extLst>
              <p:ext uri="{D42A27DB-BD31-4B8C-83A1-F6EECF244321}">
                <p14:modId xmlns:p14="http://schemas.microsoft.com/office/powerpoint/2010/main" val="2390264337"/>
              </p:ext>
            </p:extLst>
          </p:nvPr>
        </p:nvGraphicFramePr>
        <p:xfrm>
          <a:off x="2893102" y="624840"/>
          <a:ext cx="9173980" cy="4709160"/>
        </p:xfrm>
        <a:graphic>
          <a:graphicData uri="http://schemas.openxmlformats.org/drawingml/2006/table">
            <a:tbl>
              <a:tblPr firstRow="1" bandRow="1">
                <a:tableStyleId>{5940675A-B579-460E-94D1-54222C63F5DA}</a:tableStyleId>
              </a:tblPr>
              <a:tblGrid>
                <a:gridCol w="2128603">
                  <a:extLst>
                    <a:ext uri="{9D8B030D-6E8A-4147-A177-3AD203B41FA5}">
                      <a16:colId xmlns:a16="http://schemas.microsoft.com/office/drawing/2014/main" val="1736239629"/>
                    </a:ext>
                  </a:extLst>
                </a:gridCol>
                <a:gridCol w="7045377">
                  <a:extLst>
                    <a:ext uri="{9D8B030D-6E8A-4147-A177-3AD203B41FA5}">
                      <a16:colId xmlns:a16="http://schemas.microsoft.com/office/drawing/2014/main" val="2994654192"/>
                    </a:ext>
                  </a:extLst>
                </a:gridCol>
              </a:tblGrid>
              <a:tr h="370840">
                <a:tc gridSpan="2">
                  <a:txBody>
                    <a:bodyPr/>
                    <a:lstStyle/>
                    <a:p>
                      <a:r>
                        <a:rPr lang="en-GB" sz="2000" b="1" dirty="0">
                          <a:latin typeface="+mj-lt"/>
                        </a:rPr>
                        <a:t>Key words</a:t>
                      </a:r>
                    </a:p>
                  </a:txBody>
                  <a:tcPr/>
                </a:tc>
                <a:tc hMerge="1">
                  <a:txBody>
                    <a:bodyPr/>
                    <a:lstStyle/>
                    <a:p>
                      <a:endParaRPr lang="en-GB" dirty="0">
                        <a:latin typeface="+mj-lt"/>
                      </a:endParaRPr>
                    </a:p>
                  </a:txBody>
                  <a:tcPr/>
                </a:tc>
                <a:extLst>
                  <a:ext uri="{0D108BD9-81ED-4DB2-BD59-A6C34878D82A}">
                    <a16:rowId xmlns:a16="http://schemas.microsoft.com/office/drawing/2014/main" val="2155848176"/>
                  </a:ext>
                </a:extLst>
              </a:tr>
              <a:tr h="370840">
                <a:tc>
                  <a:txBody>
                    <a:bodyPr/>
                    <a:lstStyle/>
                    <a:p>
                      <a:r>
                        <a:rPr lang="en-GB" sz="1800" dirty="0">
                          <a:latin typeface="+mj-lt"/>
                        </a:rPr>
                        <a:t>ISP</a:t>
                      </a:r>
                    </a:p>
                  </a:txBody>
                  <a:tcPr>
                    <a:solidFill>
                      <a:schemeClr val="bg1">
                        <a:lumMod val="85000"/>
                      </a:schemeClr>
                    </a:solidFill>
                  </a:tcPr>
                </a:tc>
                <a:tc>
                  <a:txBody>
                    <a:bodyPr/>
                    <a:lstStyle/>
                    <a:p>
                      <a:r>
                        <a:rPr lang="en-GB" sz="1800" dirty="0">
                          <a:latin typeface="+mj-lt"/>
                        </a:rPr>
                        <a:t>Supplies you with access to the web, usually via home, mobile or satellite broadband connection.</a:t>
                      </a:r>
                    </a:p>
                  </a:txBody>
                  <a:tcPr/>
                </a:tc>
                <a:extLst>
                  <a:ext uri="{0D108BD9-81ED-4DB2-BD59-A6C34878D82A}">
                    <a16:rowId xmlns:a16="http://schemas.microsoft.com/office/drawing/2014/main" val="1513934218"/>
                  </a:ext>
                </a:extLst>
              </a:tr>
              <a:tr h="370840">
                <a:tc>
                  <a:txBody>
                    <a:bodyPr/>
                    <a:lstStyle/>
                    <a:p>
                      <a:r>
                        <a:rPr lang="en-GB" sz="1800" dirty="0">
                          <a:latin typeface="+mj-lt"/>
                        </a:rPr>
                        <a:t>Protocols</a:t>
                      </a:r>
                    </a:p>
                  </a:txBody>
                  <a:tcPr>
                    <a:solidFill>
                      <a:schemeClr val="bg1">
                        <a:lumMod val="85000"/>
                      </a:schemeClr>
                    </a:solidFill>
                  </a:tcPr>
                </a:tc>
                <a:tc>
                  <a:txBody>
                    <a:bodyPr/>
                    <a:lstStyle/>
                    <a:p>
                      <a:r>
                        <a:rPr lang="en-GB" sz="1800" dirty="0">
                          <a:latin typeface="+mj-lt"/>
                        </a:rPr>
                        <a:t>A set of rules that determine how data is communicated over a network.</a:t>
                      </a:r>
                    </a:p>
                  </a:txBody>
                  <a:tcPr/>
                </a:tc>
                <a:extLst>
                  <a:ext uri="{0D108BD9-81ED-4DB2-BD59-A6C34878D82A}">
                    <a16:rowId xmlns:a16="http://schemas.microsoft.com/office/drawing/2014/main" val="3403634850"/>
                  </a:ext>
                </a:extLst>
              </a:tr>
              <a:tr h="370840">
                <a:tc>
                  <a:txBody>
                    <a:bodyPr/>
                    <a:lstStyle/>
                    <a:p>
                      <a:r>
                        <a:rPr lang="en-GB" sz="1800" dirty="0">
                          <a:latin typeface="+mj-lt"/>
                        </a:rPr>
                        <a:t>Hosting</a:t>
                      </a:r>
                    </a:p>
                  </a:txBody>
                  <a:tcPr>
                    <a:solidFill>
                      <a:schemeClr val="bg1">
                        <a:lumMod val="85000"/>
                      </a:schemeClr>
                    </a:solidFill>
                  </a:tcPr>
                </a:tc>
                <a:tc>
                  <a:txBody>
                    <a:bodyPr/>
                    <a:lstStyle/>
                    <a:p>
                      <a:r>
                        <a:rPr lang="en-GB" sz="1800" dirty="0">
                          <a:latin typeface="+mj-lt"/>
                        </a:rPr>
                        <a:t>A physical connection on a computer or another electronic device.</a:t>
                      </a:r>
                    </a:p>
                  </a:txBody>
                  <a:tcPr/>
                </a:tc>
                <a:extLst>
                  <a:ext uri="{0D108BD9-81ED-4DB2-BD59-A6C34878D82A}">
                    <a16:rowId xmlns:a16="http://schemas.microsoft.com/office/drawing/2014/main" val="1560296519"/>
                  </a:ext>
                </a:extLst>
              </a:tr>
              <a:tr h="370840">
                <a:tc>
                  <a:txBody>
                    <a:bodyPr/>
                    <a:lstStyle/>
                    <a:p>
                      <a:r>
                        <a:rPr lang="en-GB" sz="1800" dirty="0">
                          <a:latin typeface="+mj-lt"/>
                        </a:rPr>
                        <a:t>DNS</a:t>
                      </a:r>
                    </a:p>
                  </a:txBody>
                  <a:tcPr>
                    <a:solidFill>
                      <a:schemeClr val="bg1">
                        <a:lumMod val="85000"/>
                      </a:schemeClr>
                    </a:solidFill>
                  </a:tcPr>
                </a:tc>
                <a:tc>
                  <a:txBody>
                    <a:bodyPr/>
                    <a:lstStyle/>
                    <a:p>
                      <a:r>
                        <a:rPr lang="en-GB" sz="1800" dirty="0">
                          <a:latin typeface="+mj-lt"/>
                        </a:rPr>
                        <a:t>A unit of data made into a single package that travels along a given network path.</a:t>
                      </a:r>
                    </a:p>
                  </a:txBody>
                  <a:tcPr/>
                </a:tc>
                <a:extLst>
                  <a:ext uri="{0D108BD9-81ED-4DB2-BD59-A6C34878D82A}">
                    <a16:rowId xmlns:a16="http://schemas.microsoft.com/office/drawing/2014/main" val="397322574"/>
                  </a:ext>
                </a:extLst>
              </a:tr>
              <a:tr h="370840">
                <a:tc>
                  <a:txBody>
                    <a:bodyPr/>
                    <a:lstStyle/>
                    <a:p>
                      <a:r>
                        <a:rPr lang="en-GB" sz="1800" dirty="0">
                          <a:latin typeface="+mj-lt"/>
                        </a:rPr>
                        <a:t>Server</a:t>
                      </a:r>
                    </a:p>
                  </a:txBody>
                  <a:tcPr>
                    <a:solidFill>
                      <a:schemeClr val="bg1">
                        <a:lumMod val="85000"/>
                      </a:schemeClr>
                    </a:solidFill>
                  </a:tcPr>
                </a:tc>
                <a:tc>
                  <a:txBody>
                    <a:bodyPr/>
                    <a:lstStyle/>
                    <a:p>
                      <a:r>
                        <a:rPr lang="en-GB" sz="1800" dirty="0">
                          <a:latin typeface="+mj-lt"/>
                        </a:rPr>
                        <a:t>The result of simultaneous data packet transmission between two or more network domain devices or nodes.</a:t>
                      </a:r>
                    </a:p>
                  </a:txBody>
                  <a:tcPr/>
                </a:tc>
                <a:extLst>
                  <a:ext uri="{0D108BD9-81ED-4DB2-BD59-A6C34878D82A}">
                    <a16:rowId xmlns:a16="http://schemas.microsoft.com/office/drawing/2014/main" val="3033513686"/>
                  </a:ext>
                </a:extLst>
              </a:tr>
              <a:tr h="370840">
                <a:tc>
                  <a:txBody>
                    <a:bodyPr/>
                    <a:lstStyle/>
                    <a:p>
                      <a:r>
                        <a:rPr lang="en-GB" sz="1800" dirty="0">
                          <a:latin typeface="+mj-lt"/>
                        </a:rPr>
                        <a:t>MAC address</a:t>
                      </a:r>
                    </a:p>
                  </a:txBody>
                  <a:tcPr>
                    <a:solidFill>
                      <a:schemeClr val="bg1">
                        <a:lumMod val="85000"/>
                      </a:schemeClr>
                    </a:solidFill>
                  </a:tcPr>
                </a:tc>
                <a:tc>
                  <a:txBody>
                    <a:bodyPr/>
                    <a:lstStyle/>
                    <a:p>
                      <a:r>
                        <a:rPr lang="en-GB" sz="1800" dirty="0">
                          <a:latin typeface="+mj-lt"/>
                        </a:rPr>
                        <a:t>Used to uniquely identify a device connected to a network.</a:t>
                      </a:r>
                    </a:p>
                  </a:txBody>
                  <a:tcPr/>
                </a:tc>
                <a:extLst>
                  <a:ext uri="{0D108BD9-81ED-4DB2-BD59-A6C34878D82A}">
                    <a16:rowId xmlns:a16="http://schemas.microsoft.com/office/drawing/2014/main" val="2101698791"/>
                  </a:ext>
                </a:extLst>
              </a:tr>
              <a:tr h="370840">
                <a:tc>
                  <a:txBody>
                    <a:bodyPr/>
                    <a:lstStyle/>
                    <a:p>
                      <a:r>
                        <a:rPr lang="en-GB" sz="1800" dirty="0">
                          <a:latin typeface="+mj-lt"/>
                        </a:rPr>
                        <a:t>IP address</a:t>
                      </a:r>
                    </a:p>
                  </a:txBody>
                  <a:tcPr>
                    <a:solidFill>
                      <a:schemeClr val="bg1">
                        <a:lumMod val="85000"/>
                      </a:schemeClr>
                    </a:solidFill>
                  </a:tcPr>
                </a:tc>
                <a:tc>
                  <a:txBody>
                    <a:bodyPr/>
                    <a:lstStyle/>
                    <a:p>
                      <a:r>
                        <a:rPr lang="en-GB" sz="1800" dirty="0">
                          <a:latin typeface="+mj-lt"/>
                        </a:rPr>
                        <a:t>A numerical label assigned to each device connected to a computer network.</a:t>
                      </a:r>
                    </a:p>
                  </a:txBody>
                  <a:tcPr/>
                </a:tc>
                <a:extLst>
                  <a:ext uri="{0D108BD9-81ED-4DB2-BD59-A6C34878D82A}">
                    <a16:rowId xmlns:a16="http://schemas.microsoft.com/office/drawing/2014/main" val="2914757020"/>
                  </a:ext>
                </a:extLst>
              </a:tr>
              <a:tr h="370840">
                <a:tc>
                  <a:txBody>
                    <a:bodyPr/>
                    <a:lstStyle/>
                    <a:p>
                      <a:r>
                        <a:rPr lang="en-GB" sz="1800" dirty="0">
                          <a:latin typeface="+mj-lt"/>
                        </a:rPr>
                        <a:t>URL</a:t>
                      </a:r>
                    </a:p>
                  </a:txBody>
                  <a:tcPr>
                    <a:solidFill>
                      <a:schemeClr val="bg1">
                        <a:lumMod val="85000"/>
                      </a:schemeClr>
                    </a:solidFill>
                  </a:tcPr>
                </a:tc>
                <a:tc>
                  <a:txBody>
                    <a:bodyPr/>
                    <a:lstStyle/>
                    <a:p>
                      <a:r>
                        <a:rPr lang="en-GB" sz="1800" dirty="0">
                          <a:latin typeface="+mj-lt"/>
                        </a:rPr>
                        <a:t>When data is sent to a switch, it’s only redirected to the intended destination. </a:t>
                      </a:r>
                    </a:p>
                  </a:txBody>
                  <a:tcPr/>
                </a:tc>
                <a:extLst>
                  <a:ext uri="{0D108BD9-81ED-4DB2-BD59-A6C34878D82A}">
                    <a16:rowId xmlns:a16="http://schemas.microsoft.com/office/drawing/2014/main" val="3491267721"/>
                  </a:ext>
                </a:extLst>
              </a:tr>
            </a:tbl>
          </a:graphicData>
        </a:graphic>
      </p:graphicFrame>
    </p:spTree>
    <p:extLst>
      <p:ext uri="{BB962C8B-B14F-4D97-AF65-F5344CB8AC3E}">
        <p14:creationId xmlns:p14="http://schemas.microsoft.com/office/powerpoint/2010/main" val="8805987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9991" y="146385"/>
            <a:ext cx="6515100" cy="461665"/>
          </a:xfrm>
          <a:prstGeom prst="rect">
            <a:avLst/>
          </a:prstGeom>
          <a:noFill/>
        </p:spPr>
        <p:txBody>
          <a:bodyPr wrap="square" rtlCol="0">
            <a:spAutoFit/>
          </a:bodyPr>
          <a:lstStyle/>
          <a:p>
            <a:r>
              <a:rPr lang="en-GB" sz="2400" b="1" u="sng" dirty="0">
                <a:latin typeface="+mj-lt"/>
              </a:rPr>
              <a:t>WWW &amp; The Internet</a:t>
            </a:r>
          </a:p>
        </p:txBody>
      </p:sp>
      <p:sp>
        <p:nvSpPr>
          <p:cNvPr id="16" name="Rectangle 15">
            <a:extLst>
              <a:ext uri="{FF2B5EF4-FFF2-40B4-BE49-F238E27FC236}">
                <a16:creationId xmlns:a16="http://schemas.microsoft.com/office/drawing/2014/main" id="{68AA8E14-3FFA-4E3D-9C52-CE14467164A4}"/>
              </a:ext>
            </a:extLst>
          </p:cNvPr>
          <p:cNvSpPr/>
          <p:nvPr/>
        </p:nvSpPr>
        <p:spPr>
          <a:xfrm>
            <a:off x="3828871" y="581993"/>
            <a:ext cx="8205964" cy="1040274"/>
          </a:xfrm>
          <a:prstGeom prst="rect">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2000" dirty="0">
                <a:solidFill>
                  <a:schemeClr val="tx1"/>
                </a:solidFill>
                <a:latin typeface="+mj-lt"/>
              </a:rPr>
              <a:t>The World Wide Web (WWW) is a collection of information held on the Internet. The Internet is a global communications network which uses interconnected computers. </a:t>
            </a:r>
          </a:p>
        </p:txBody>
      </p:sp>
      <p:graphicFrame>
        <p:nvGraphicFramePr>
          <p:cNvPr id="19" name="Table 18">
            <a:extLst>
              <a:ext uri="{FF2B5EF4-FFF2-40B4-BE49-F238E27FC236}">
                <a16:creationId xmlns:a16="http://schemas.microsoft.com/office/drawing/2014/main" id="{669D845E-43AC-45A5-8562-05B7A556DB65}"/>
              </a:ext>
            </a:extLst>
          </p:cNvPr>
          <p:cNvGraphicFramePr>
            <a:graphicFrameLocks noGrp="1"/>
          </p:cNvGraphicFramePr>
          <p:nvPr>
            <p:extLst>
              <p:ext uri="{D42A27DB-BD31-4B8C-83A1-F6EECF244321}">
                <p14:modId xmlns:p14="http://schemas.microsoft.com/office/powerpoint/2010/main" val="2352958739"/>
              </p:ext>
            </p:extLst>
          </p:nvPr>
        </p:nvGraphicFramePr>
        <p:xfrm>
          <a:off x="157163" y="5992812"/>
          <a:ext cx="3568679" cy="736600"/>
        </p:xfrm>
        <a:graphic>
          <a:graphicData uri="http://schemas.openxmlformats.org/drawingml/2006/table">
            <a:tbl>
              <a:tblPr firstRow="1" bandRow="1">
                <a:tableStyleId>{5C22544A-7EE6-4342-B048-85BDC9FD1C3A}</a:tableStyleId>
              </a:tblPr>
              <a:tblGrid>
                <a:gridCol w="3568679">
                  <a:extLst>
                    <a:ext uri="{9D8B030D-6E8A-4147-A177-3AD203B41FA5}">
                      <a16:colId xmlns:a16="http://schemas.microsoft.com/office/drawing/2014/main" val="1827917660"/>
                    </a:ext>
                  </a:extLst>
                </a:gridCol>
              </a:tblGrid>
              <a:tr h="0">
                <a:tc>
                  <a:txBody>
                    <a:bodyPr/>
                    <a:lstStyle/>
                    <a:p>
                      <a:r>
                        <a:rPr lang="en-GB" sz="1800" b="0" dirty="0">
                          <a:latin typeface="Tw Cen MT" panose="020B0602020104020603" pitchFamily="34" charset="0"/>
                        </a:rPr>
                        <a:t>Video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solidFill>
                  </a:tcPr>
                </a:tc>
                <a:extLst>
                  <a:ext uri="{0D108BD9-81ED-4DB2-BD59-A6C34878D82A}">
                    <a16:rowId xmlns:a16="http://schemas.microsoft.com/office/drawing/2014/main" val="2204693053"/>
                  </a:ext>
                </a:extLst>
              </a:tr>
              <a:tr h="370840">
                <a:tc>
                  <a:txBody>
                    <a:bodyPr/>
                    <a:lstStyle/>
                    <a:p>
                      <a:pPr algn="l"/>
                      <a:r>
                        <a:rPr lang="en-GB" sz="1800" b="0" dirty="0">
                          <a:latin typeface="Tw Cen MT" panose="020B0602020104020603" pitchFamily="34" charset="0"/>
                          <a:hlinkClick r:id="rId3"/>
                        </a:rPr>
                        <a:t>Click here</a:t>
                      </a:r>
                      <a:endParaRPr lang="en-GB" sz="1800" b="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20" name="Picture 2" descr="Video Icon Icons - Download Free Vector Icons | Noun Project">
            <a:extLst>
              <a:ext uri="{FF2B5EF4-FFF2-40B4-BE49-F238E27FC236}">
                <a16:creationId xmlns:a16="http://schemas.microsoft.com/office/drawing/2014/main" id="{B8DC31E7-3A62-40AF-B483-B86E0840ED7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89241" y="5721521"/>
            <a:ext cx="736601" cy="73660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8" name="Table 27">
            <a:extLst>
              <a:ext uri="{FF2B5EF4-FFF2-40B4-BE49-F238E27FC236}">
                <a16:creationId xmlns:a16="http://schemas.microsoft.com/office/drawing/2014/main" id="{DE765EFC-1B06-439E-BC68-5B9CDBBCAE00}"/>
              </a:ext>
            </a:extLst>
          </p:cNvPr>
          <p:cNvGraphicFramePr>
            <a:graphicFrameLocks noGrp="1"/>
          </p:cNvGraphicFramePr>
          <p:nvPr>
            <p:extLst>
              <p:ext uri="{D42A27DB-BD31-4B8C-83A1-F6EECF244321}">
                <p14:modId xmlns:p14="http://schemas.microsoft.com/office/powerpoint/2010/main" val="419193827"/>
              </p:ext>
            </p:extLst>
          </p:nvPr>
        </p:nvGraphicFramePr>
        <p:xfrm>
          <a:off x="3828871" y="1722120"/>
          <a:ext cx="8205964" cy="1706880"/>
        </p:xfrm>
        <a:graphic>
          <a:graphicData uri="http://schemas.openxmlformats.org/drawingml/2006/table">
            <a:tbl>
              <a:tblPr firstRow="1" bandRow="1">
                <a:tableStyleId>{5C22544A-7EE6-4342-B048-85BDC9FD1C3A}</a:tableStyleId>
              </a:tblPr>
              <a:tblGrid>
                <a:gridCol w="8205964">
                  <a:extLst>
                    <a:ext uri="{9D8B030D-6E8A-4147-A177-3AD203B41FA5}">
                      <a16:colId xmlns:a16="http://schemas.microsoft.com/office/drawing/2014/main" val="1827917660"/>
                    </a:ext>
                  </a:extLst>
                </a:gridCol>
              </a:tblGrid>
              <a:tr h="0">
                <a:tc>
                  <a:txBody>
                    <a:bodyPr/>
                    <a:lstStyle/>
                    <a:p>
                      <a:r>
                        <a:rPr lang="en-GB" sz="2000" b="0" dirty="0">
                          <a:latin typeface="Tw Cen MT" panose="020B0602020104020603" pitchFamily="34" charset="0"/>
                        </a:rPr>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2204693053"/>
                  </a:ext>
                </a:extLst>
              </a:tr>
              <a:tr h="370840">
                <a:tc>
                  <a:txBody>
                    <a:bodyPr/>
                    <a:lstStyle/>
                    <a:p>
                      <a:pPr marL="457200" indent="-457200" algn="l">
                        <a:buAutoNum type="arabicPeriod"/>
                      </a:pPr>
                      <a:r>
                        <a:rPr lang="en-GB" sz="2000" b="0" dirty="0">
                          <a:latin typeface="Tw Cen MT" panose="020B0602020104020603" pitchFamily="34" charset="0"/>
                        </a:rPr>
                        <a:t>What is an ISP?</a:t>
                      </a:r>
                    </a:p>
                    <a:p>
                      <a:pPr marL="457200" indent="-457200" algn="l">
                        <a:buAutoNum type="arabicPeriod"/>
                      </a:pPr>
                      <a:r>
                        <a:rPr lang="en-GB" sz="2000" b="0" dirty="0">
                          <a:latin typeface="Tw Cen MT" panose="020B0602020104020603" pitchFamily="34" charset="0"/>
                        </a:rPr>
                        <a:t>What is a protocol?</a:t>
                      </a:r>
                    </a:p>
                    <a:p>
                      <a:pPr marL="457200" indent="-457200" algn="l">
                        <a:buAutoNum type="arabicPeriod"/>
                      </a:pPr>
                      <a:r>
                        <a:rPr lang="en-GB" sz="2000" b="0" dirty="0">
                          <a:latin typeface="Tw Cen MT" panose="020B0602020104020603" pitchFamily="34" charset="0"/>
                        </a:rPr>
                        <a:t>What is an IP address and what format does it use?</a:t>
                      </a:r>
                    </a:p>
                    <a:p>
                      <a:pPr marL="457200" indent="-457200" algn="l">
                        <a:buAutoNum type="arabicPeriod"/>
                      </a:pPr>
                      <a:r>
                        <a:rPr lang="en-GB" sz="2000" b="0" dirty="0">
                          <a:latin typeface="Tw Cen MT" panose="020B0602020104020603" pitchFamily="34" charset="0"/>
                        </a:rPr>
                        <a:t>We don’t see the IP address – why is this and what is it replaced with?</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sp>
        <p:nvSpPr>
          <p:cNvPr id="29" name="Arrow: Down 28">
            <a:extLst>
              <a:ext uri="{FF2B5EF4-FFF2-40B4-BE49-F238E27FC236}">
                <a16:creationId xmlns:a16="http://schemas.microsoft.com/office/drawing/2014/main" id="{1B784BCC-8040-49A8-AE95-1C6674838AEC}"/>
              </a:ext>
            </a:extLst>
          </p:cNvPr>
          <p:cNvSpPr/>
          <p:nvPr/>
        </p:nvSpPr>
        <p:spPr>
          <a:xfrm>
            <a:off x="8056080" y="1449722"/>
            <a:ext cx="537575" cy="487026"/>
          </a:xfrm>
          <a:prstGeom prst="downArrow">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0" name="Table 29">
            <a:extLst>
              <a:ext uri="{FF2B5EF4-FFF2-40B4-BE49-F238E27FC236}">
                <a16:creationId xmlns:a16="http://schemas.microsoft.com/office/drawing/2014/main" id="{CAA1B2F1-A157-434E-9C20-E612D5102422}"/>
              </a:ext>
            </a:extLst>
          </p:cNvPr>
          <p:cNvGraphicFramePr>
            <a:graphicFrameLocks noGrp="1"/>
          </p:cNvGraphicFramePr>
          <p:nvPr>
            <p:extLst>
              <p:ext uri="{D42A27DB-BD31-4B8C-83A1-F6EECF244321}">
                <p14:modId xmlns:p14="http://schemas.microsoft.com/office/powerpoint/2010/main" val="150224883"/>
              </p:ext>
            </p:extLst>
          </p:nvPr>
        </p:nvGraphicFramePr>
        <p:xfrm>
          <a:off x="3828872" y="3471128"/>
          <a:ext cx="8205963" cy="3298375"/>
        </p:xfrm>
        <a:graphic>
          <a:graphicData uri="http://schemas.openxmlformats.org/drawingml/2006/table">
            <a:tbl>
              <a:tblPr firstRow="1" bandRow="1">
                <a:tableStyleId>{5C22544A-7EE6-4342-B048-85BDC9FD1C3A}</a:tableStyleId>
              </a:tblPr>
              <a:tblGrid>
                <a:gridCol w="8205963">
                  <a:extLst>
                    <a:ext uri="{9D8B030D-6E8A-4147-A177-3AD203B41FA5}">
                      <a16:colId xmlns:a16="http://schemas.microsoft.com/office/drawing/2014/main" val="1827917660"/>
                    </a:ext>
                  </a:extLst>
                </a:gridCol>
              </a:tblGrid>
              <a:tr h="463735">
                <a:tc>
                  <a:txBody>
                    <a:bodyPr/>
                    <a:lstStyle/>
                    <a:p>
                      <a:r>
                        <a:rPr lang="en-GB" sz="2000" b="0" dirty="0">
                          <a:latin typeface="Tw Cen MT" panose="020B0602020104020603" pitchFamily="34" charset="0"/>
                        </a:rPr>
                        <a:t>Answer: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2204693053"/>
                  </a:ext>
                </a:extLst>
              </a:tr>
              <a:tr h="1177175">
                <a:tc>
                  <a:txBody>
                    <a:bodyPr/>
                    <a:lstStyle/>
                    <a:p>
                      <a:pPr marL="457200" indent="-457200" algn="l">
                        <a:buAutoNum type="arabicPeriod"/>
                      </a:pPr>
                      <a:r>
                        <a:rPr lang="en-GB" sz="2000" b="0" dirty="0">
                          <a:latin typeface="Tw Cen MT" panose="020B0602020104020603" pitchFamily="34" charset="0"/>
                        </a:rPr>
                        <a:t>ISP (Internet Service Provider) which supplies you with access to the web, usually via home, mobile or satellite broadband connection. (e.g. BT, Sky or TalkTalk might be your ISP)</a:t>
                      </a:r>
                    </a:p>
                    <a:p>
                      <a:pPr marL="457200" indent="-457200" algn="l">
                        <a:buAutoNum type="arabicPeriod"/>
                      </a:pPr>
                      <a:r>
                        <a:rPr lang="en-GB" sz="2000" b="0" dirty="0">
                          <a:latin typeface="Tw Cen MT" panose="020B0602020104020603" pitchFamily="34" charset="0"/>
                        </a:rPr>
                        <a:t>A set of rules that determine how data is communicated over a network.</a:t>
                      </a:r>
                    </a:p>
                    <a:p>
                      <a:pPr marL="457200" indent="-457200" algn="l">
                        <a:buAutoNum type="arabicPeriod"/>
                      </a:pPr>
                      <a:r>
                        <a:rPr lang="en-GB" sz="2000" b="0" dirty="0">
                          <a:latin typeface="Tw Cen MT" panose="020B0602020104020603" pitchFamily="34" charset="0"/>
                        </a:rPr>
                        <a:t>A unique address used to identify a device on the network. It’s made up of denary numbers which are then converted to binary. </a:t>
                      </a:r>
                    </a:p>
                    <a:p>
                      <a:pPr marL="457200" indent="-457200" algn="l">
                        <a:buAutoNum type="arabicPeriod"/>
                      </a:pPr>
                      <a:r>
                        <a:rPr lang="en-GB" sz="2000" b="0" dirty="0">
                          <a:latin typeface="Tw Cen MT" panose="020B0602020104020603" pitchFamily="34" charset="0"/>
                        </a:rPr>
                        <a:t>It’s replaced with a URL which is a web address which references the location of a web resource, it’s used because it’s easier for humans to understand.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35574680"/>
                  </a:ext>
                </a:extLst>
              </a:tr>
            </a:tbl>
          </a:graphicData>
        </a:graphic>
      </p:graphicFrame>
      <p:pic>
        <p:nvPicPr>
          <p:cNvPr id="31" name="Picture 4" descr="Question Mark PNG | PNG All">
            <a:extLst>
              <a:ext uri="{FF2B5EF4-FFF2-40B4-BE49-F238E27FC236}">
                <a16:creationId xmlns:a16="http://schemas.microsoft.com/office/drawing/2014/main" id="{536851BB-3E07-447E-9F34-F6796B2FD28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497260" y="1437572"/>
            <a:ext cx="537575" cy="48702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74FB3135-6971-4DF1-A694-E1ECDF348F0C}"/>
              </a:ext>
            </a:extLst>
          </p:cNvPr>
          <p:cNvPicPr>
            <a:picLocks noChangeAspect="1"/>
          </p:cNvPicPr>
          <p:nvPr/>
        </p:nvPicPr>
        <p:blipFill>
          <a:blip r:embed="rId6"/>
          <a:stretch>
            <a:fillRect/>
          </a:stretch>
        </p:blipFill>
        <p:spPr>
          <a:xfrm>
            <a:off x="157163" y="600033"/>
            <a:ext cx="3568679" cy="2569791"/>
          </a:xfrm>
          <a:prstGeom prst="rect">
            <a:avLst/>
          </a:prstGeom>
          <a:ln>
            <a:solidFill>
              <a:schemeClr val="tx1"/>
            </a:solidFill>
          </a:ln>
        </p:spPr>
      </p:pic>
      <p:pic>
        <p:nvPicPr>
          <p:cNvPr id="2" name="Picture 1">
            <a:extLst>
              <a:ext uri="{FF2B5EF4-FFF2-40B4-BE49-F238E27FC236}">
                <a16:creationId xmlns:a16="http://schemas.microsoft.com/office/drawing/2014/main" id="{266325E3-9AB7-422C-94D2-C42D15776090}"/>
              </a:ext>
            </a:extLst>
          </p:cNvPr>
          <p:cNvPicPr>
            <a:picLocks noChangeAspect="1"/>
          </p:cNvPicPr>
          <p:nvPr/>
        </p:nvPicPr>
        <p:blipFill rotWithShape="1">
          <a:blip r:embed="rId7"/>
          <a:srcRect l="18457" t="8993" r="21002" b="10598"/>
          <a:stretch/>
        </p:blipFill>
        <p:spPr>
          <a:xfrm>
            <a:off x="157162" y="3227889"/>
            <a:ext cx="3568680" cy="2569791"/>
          </a:xfrm>
          <a:prstGeom prst="rect">
            <a:avLst/>
          </a:prstGeom>
          <a:ln>
            <a:solidFill>
              <a:schemeClr val="tx1"/>
            </a:solidFill>
          </a:ln>
        </p:spPr>
      </p:pic>
    </p:spTree>
    <p:extLst>
      <p:ext uri="{BB962C8B-B14F-4D97-AF65-F5344CB8AC3E}">
        <p14:creationId xmlns:p14="http://schemas.microsoft.com/office/powerpoint/2010/main" val="394622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ppt_x"/>
                                          </p:val>
                                        </p:tav>
                                        <p:tav tm="100000">
                                          <p:val>
                                            <p:strVal val="#ppt_x"/>
                                          </p:val>
                                        </p:tav>
                                      </p:tavLst>
                                    </p:anim>
                                    <p:anim calcmode="lin" valueType="num">
                                      <p:cBhvr additive="base">
                                        <p:cTn id="8" dur="500" fill="hold"/>
                                        <p:tgtEl>
                                          <p:spTgt spid="1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500" fill="hold"/>
                                        <p:tgtEl>
                                          <p:spTgt spid="20"/>
                                        </p:tgtEl>
                                        <p:attrNameLst>
                                          <p:attrName>ppt_x</p:attrName>
                                        </p:attrNameLst>
                                      </p:cBhvr>
                                      <p:tavLst>
                                        <p:tav tm="0">
                                          <p:val>
                                            <p:strVal val="#ppt_x"/>
                                          </p:val>
                                        </p:tav>
                                        <p:tav tm="100000">
                                          <p:val>
                                            <p:strVal val="#ppt_x"/>
                                          </p:val>
                                        </p:tav>
                                      </p:tavLst>
                                    </p:anim>
                                    <p:anim calcmode="lin" valueType="num">
                                      <p:cBhvr additive="base">
                                        <p:cTn id="1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 calcmode="lin" valueType="num">
                                      <p:cBhvr additive="base">
                                        <p:cTn id="17" dur="500" fill="hold"/>
                                        <p:tgtEl>
                                          <p:spTgt spid="30"/>
                                        </p:tgtEl>
                                        <p:attrNameLst>
                                          <p:attrName>ppt_x</p:attrName>
                                        </p:attrNameLst>
                                      </p:cBhvr>
                                      <p:tavLst>
                                        <p:tav tm="0">
                                          <p:val>
                                            <p:strVal val="#ppt_x"/>
                                          </p:val>
                                        </p:tav>
                                        <p:tav tm="100000">
                                          <p:val>
                                            <p:strVal val="#ppt_x"/>
                                          </p:val>
                                        </p:tav>
                                      </p:tavLst>
                                    </p:anim>
                                    <p:anim calcmode="lin" valueType="num">
                                      <p:cBhvr additive="base">
                                        <p:cTn id="18"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Custom 153">
      <a:dk1>
        <a:sysClr val="windowText" lastClr="000000"/>
      </a:dk1>
      <a:lt1>
        <a:sysClr val="window" lastClr="FFFFFF"/>
      </a:lt1>
      <a:dk2>
        <a:srgbClr val="44546A"/>
      </a:dk2>
      <a:lt2>
        <a:srgbClr val="E7E6E6"/>
      </a:lt2>
      <a:accent1>
        <a:srgbClr val="00B0F0"/>
      </a:accent1>
      <a:accent2>
        <a:srgbClr val="0B6CD9"/>
      </a:accent2>
      <a:accent3>
        <a:srgbClr val="0C3DF8"/>
      </a:accent3>
      <a:accent4>
        <a:srgbClr val="F2194A"/>
      </a:accent4>
      <a:accent5>
        <a:srgbClr val="0CF8B6"/>
      </a:accent5>
      <a:accent6>
        <a:srgbClr val="BDB313"/>
      </a:accent6>
      <a:hlink>
        <a:srgbClr val="00B0F0"/>
      </a:hlink>
      <a:folHlink>
        <a:srgbClr val="00B0F0"/>
      </a:folHlink>
    </a:clrScheme>
    <a:fontScheme name="Custom 162">
      <a:majorFont>
        <a:latin typeface="Tw Cen MT"/>
        <a:ea typeface=""/>
        <a:cs typeface=""/>
      </a:majorFont>
      <a:minorFont>
        <a:latin typeface="Lucida Sans Typewrite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TF78043420_Science fair presentation_RVA_v3.potx" id="{29D4BD8F-7488-49D9-BFBB-7DF8C2B0292D}" vid="{799E8309-D02B-4451-A1B1-915D5FF07E1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Science fair presentation</Template>
  <TotalTime>0</TotalTime>
  <Words>1826</Words>
  <Application>Microsoft Office PowerPoint</Application>
  <PresentationFormat>Widescreen</PresentationFormat>
  <Paragraphs>232</Paragraphs>
  <Slides>13</Slides>
  <Notes>11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Arial</vt:lpstr>
      <vt:lpstr>Calibri</vt:lpstr>
      <vt:lpstr>Lucida Sans Typewriter</vt:lpstr>
      <vt:lpstr>Times New Roman</vt:lpstr>
      <vt:lpstr>Tw Cen MT</vt:lpstr>
      <vt:lpstr>Wingdings</vt:lpstr>
      <vt:lpstr>Office Theme</vt:lpstr>
      <vt:lpstr>WJEC GCSE Digital Technology</vt:lpstr>
      <vt:lpstr>PowerPoint Presentation</vt:lpstr>
      <vt:lpstr>PowerPoint Presentation</vt:lpstr>
      <vt:lpstr>PowerPoint Presentation</vt:lpstr>
      <vt:lpstr>PowerPoint Presentation</vt:lpstr>
      <vt:lpstr>PowerPoint Presentation</vt:lpstr>
      <vt:lpstr>Lesson Objectives:</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2020-07-10T06:49:00Z</dcterms:created>
  <dcterms:modified xsi:type="dcterms:W3CDTF">2021-06-05T19:45:45Z</dcterms:modified>
</cp:coreProperties>
</file>